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2" r:id="rId15"/>
    <p:sldId id="271" r:id="rId16"/>
    <p:sldId id="273" r:id="rId17"/>
    <p:sldId id="274" r:id="rId18"/>
    <p:sldId id="275" r:id="rId19"/>
    <p:sldId id="276" r:id="rId20"/>
    <p:sldId id="277" r:id="rId21"/>
    <p:sldId id="258"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68" d="100"/>
          <a:sy n="68" d="100"/>
        </p:scale>
        <p:origin x="-2064" y="-2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8DB90F-ACC4-F847-AE1D-7543523ADCE9}" type="datetimeFigureOut">
              <a:rPr lang="en-US" smtClean="0"/>
              <a:t>9/30/18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E8262C-8F8D-7041-ABA7-19B50350A96C}" type="slidenum">
              <a:rPr lang="en-US" smtClean="0"/>
              <a:t>‹#›</a:t>
            </a:fld>
            <a:endParaRPr lang="en-US"/>
          </a:p>
        </p:txBody>
      </p:sp>
    </p:spTree>
    <p:extLst>
      <p:ext uri="{BB962C8B-B14F-4D97-AF65-F5344CB8AC3E}">
        <p14:creationId xmlns:p14="http://schemas.microsoft.com/office/powerpoint/2010/main" val="176871243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Did you know that since 2010, Hawaii has experienced a 25% increase in older adult residents who are over 65? It’s called the Silver Tsunami and already, the </a:t>
            </a:r>
            <a:r>
              <a:rPr lang="en-US" sz="1200" b="1" kern="1200" dirty="0" smtClean="0">
                <a:solidFill>
                  <a:schemeClr val="tx1"/>
                </a:solidFill>
                <a:effectLst/>
                <a:latin typeface="+mn-lt"/>
                <a:ea typeface="+mn-ea"/>
                <a:cs typeface="+mn-cs"/>
              </a:rPr>
              <a:t>total</a:t>
            </a:r>
            <a:r>
              <a:rPr lang="en-US" sz="1200" kern="1200" dirty="0" smtClean="0">
                <a:solidFill>
                  <a:schemeClr val="tx1"/>
                </a:solidFill>
                <a:effectLst/>
                <a:latin typeface="+mn-lt"/>
                <a:ea typeface="+mn-ea"/>
                <a:cs typeface="+mn-cs"/>
              </a:rPr>
              <a:t> number of Hawaii residents over age 65 is about 3% higher than 8 years ago.  </a:t>
            </a:r>
          </a:p>
          <a:p>
            <a:endParaRPr lang="en-US" dirty="0"/>
          </a:p>
        </p:txBody>
      </p:sp>
      <p:sp>
        <p:nvSpPr>
          <p:cNvPr id="4" name="Slide Number Placeholder 3"/>
          <p:cNvSpPr>
            <a:spLocks noGrp="1"/>
          </p:cNvSpPr>
          <p:nvPr>
            <p:ph type="sldNum" sz="quarter" idx="10"/>
          </p:nvPr>
        </p:nvSpPr>
        <p:spPr/>
        <p:txBody>
          <a:bodyPr/>
          <a:lstStyle/>
          <a:p>
            <a:fld id="{7CE8262C-8F8D-7041-ABA7-19B50350A96C}" type="slidenum">
              <a:rPr lang="en-US" smtClean="0"/>
              <a:t>2</a:t>
            </a:fld>
            <a:endParaRPr lang="en-US"/>
          </a:p>
        </p:txBody>
      </p:sp>
    </p:spTree>
    <p:extLst>
      <p:ext uri="{BB962C8B-B14F-4D97-AF65-F5344CB8AC3E}">
        <p14:creationId xmlns:p14="http://schemas.microsoft.com/office/powerpoint/2010/main" val="1134917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Years ago, Gerontological experts learned that providing opportunities for older adults to share their memories can have tremendous value toward healthier aging.  Tapping into the natural inclination to reminisce, interventions such as facilitated reminiscing</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life-review were</a:t>
            </a:r>
            <a:r>
              <a:rPr lang="en-US" sz="1200" kern="1200" baseline="0" dirty="0" smtClean="0">
                <a:solidFill>
                  <a:schemeClr val="tx1"/>
                </a:solidFill>
                <a:effectLst/>
                <a:latin typeface="+mn-lt"/>
                <a:ea typeface="+mn-ea"/>
                <a:cs typeface="+mn-cs"/>
              </a:rPr>
              <a:t> developed</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7CE8262C-8F8D-7041-ABA7-19B50350A96C}" type="slidenum">
              <a:rPr lang="en-US" smtClean="0"/>
              <a:t>11</a:t>
            </a:fld>
            <a:endParaRPr lang="en-US"/>
          </a:p>
        </p:txBody>
      </p:sp>
    </p:spTree>
    <p:extLst>
      <p:ext uri="{BB962C8B-B14F-4D97-AF65-F5344CB8AC3E}">
        <p14:creationId xmlns:p14="http://schemas.microsoft.com/office/powerpoint/2010/main" val="3716203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Life-review is the same as an autobiography. It’s can be a conversation, or through photographs, or written down, or recorded. No matter the method, older adults are provided a chance to share about their full life from birth, childhood upbringing, young</a:t>
            </a:r>
            <a:r>
              <a:rPr lang="en-US" sz="1200" kern="1200" baseline="0" dirty="0" smtClean="0">
                <a:solidFill>
                  <a:schemeClr val="tx1"/>
                </a:solidFill>
                <a:effectLst/>
                <a:latin typeface="+mn-lt"/>
                <a:ea typeface="+mn-ea"/>
                <a:cs typeface="+mn-cs"/>
              </a:rPr>
              <a:t> and middle adulthood</a:t>
            </a:r>
            <a:r>
              <a:rPr lang="en-US" sz="1200" kern="1200" dirty="0" smtClean="0">
                <a:solidFill>
                  <a:schemeClr val="tx1"/>
                </a:solidFill>
                <a:effectLst/>
                <a:latin typeface="+mn-lt"/>
                <a:ea typeface="+mn-ea"/>
                <a:cs typeface="+mn-cs"/>
              </a:rPr>
              <a:t>, to present day. </a:t>
            </a:r>
            <a:endParaRPr lang="en-US" dirty="0"/>
          </a:p>
        </p:txBody>
      </p:sp>
      <p:sp>
        <p:nvSpPr>
          <p:cNvPr id="4" name="Slide Number Placeholder 3"/>
          <p:cNvSpPr>
            <a:spLocks noGrp="1"/>
          </p:cNvSpPr>
          <p:nvPr>
            <p:ph type="sldNum" sz="quarter" idx="10"/>
          </p:nvPr>
        </p:nvSpPr>
        <p:spPr/>
        <p:txBody>
          <a:bodyPr/>
          <a:lstStyle/>
          <a:p>
            <a:fld id="{7CE8262C-8F8D-7041-ABA7-19B50350A96C}" type="slidenum">
              <a:rPr lang="en-US" smtClean="0"/>
              <a:t>12</a:t>
            </a:fld>
            <a:endParaRPr lang="en-US"/>
          </a:p>
        </p:txBody>
      </p:sp>
    </p:spTree>
    <p:extLst>
      <p:ext uri="{BB962C8B-B14F-4D97-AF65-F5344CB8AC3E}">
        <p14:creationId xmlns:p14="http://schemas.microsoft.com/office/powerpoint/2010/main" val="329192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Facilitated L-R structures the conversation between the practitioner and client.</a:t>
            </a:r>
            <a:r>
              <a:rPr lang="en-US" sz="1200" kern="1200" dirty="0" smtClean="0">
                <a:solidFill>
                  <a:schemeClr val="tx1"/>
                </a:solidFill>
                <a:effectLst/>
                <a:latin typeface="+mn-lt"/>
                <a:ea typeface="+mn-ea"/>
                <a:cs typeface="+mn-cs"/>
              </a:rPr>
              <a:t> Anecdotes of their unique memories are central to the conversation.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For my research, I split prompting questions into pre-military life, military life, and post-military life; in order to titrate the subjects’ L-R disclosures.</a:t>
            </a:r>
            <a:r>
              <a:rPr lang="en-US" sz="1200" kern="1200" dirty="0" smtClean="0">
                <a:solidFill>
                  <a:schemeClr val="tx1"/>
                </a:solidFill>
                <a:effectLst/>
                <a:latin typeface="+mn-lt"/>
                <a:ea typeface="+mn-ea"/>
                <a:cs typeface="+mn-cs"/>
              </a:rPr>
              <a:t> Other group members listened, and reminisced as well about similar experiences.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CE8262C-8F8D-7041-ABA7-19B50350A96C}" type="slidenum">
              <a:rPr lang="en-US" smtClean="0"/>
              <a:t>13</a:t>
            </a:fld>
            <a:endParaRPr lang="en-US"/>
          </a:p>
        </p:txBody>
      </p:sp>
    </p:spTree>
    <p:extLst>
      <p:ext uri="{BB962C8B-B14F-4D97-AF65-F5344CB8AC3E}">
        <p14:creationId xmlns:p14="http://schemas.microsoft.com/office/powerpoint/2010/main" val="4159232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Using Talk Story as a method of life-review helps clients not only share their stories, but maintains the premise that THEY are the experts in their own lives. This is consistent with social work’s value of self-determination. Therefore, during the therapy groups, I merely facilitated the sharing of their various stories. </a:t>
            </a:r>
            <a:endParaRPr lang="en-US" dirty="0"/>
          </a:p>
        </p:txBody>
      </p:sp>
      <p:sp>
        <p:nvSpPr>
          <p:cNvPr id="4" name="Slide Number Placeholder 3"/>
          <p:cNvSpPr>
            <a:spLocks noGrp="1"/>
          </p:cNvSpPr>
          <p:nvPr>
            <p:ph type="sldNum" sz="quarter" idx="10"/>
          </p:nvPr>
        </p:nvSpPr>
        <p:spPr/>
        <p:txBody>
          <a:bodyPr/>
          <a:lstStyle/>
          <a:p>
            <a:fld id="{7CE8262C-8F8D-7041-ABA7-19B50350A96C}" type="slidenum">
              <a:rPr lang="en-US" smtClean="0"/>
              <a:t>14</a:t>
            </a:fld>
            <a:endParaRPr lang="en-US"/>
          </a:p>
        </p:txBody>
      </p:sp>
    </p:spTree>
    <p:extLst>
      <p:ext uri="{BB962C8B-B14F-4D97-AF65-F5344CB8AC3E}">
        <p14:creationId xmlns:p14="http://schemas.microsoft.com/office/powerpoint/2010/main" val="24585636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Each client’s story was not only fascinating, but extremely informative,</a:t>
            </a:r>
            <a:r>
              <a:rPr lang="en-US" sz="1200" kern="1200" baseline="0" dirty="0" smtClean="0">
                <a:solidFill>
                  <a:schemeClr val="tx1"/>
                </a:solidFill>
                <a:effectLst/>
                <a:latin typeface="+mn-lt"/>
                <a:ea typeface="+mn-ea"/>
                <a:cs typeface="+mn-cs"/>
              </a:rPr>
              <a:t> with extensive</a:t>
            </a:r>
            <a:r>
              <a:rPr lang="en-US" sz="1200" kern="1200" dirty="0" smtClean="0">
                <a:solidFill>
                  <a:schemeClr val="tx1"/>
                </a:solidFill>
                <a:effectLst/>
                <a:latin typeface="+mn-lt"/>
                <a:ea typeface="+mn-ea"/>
                <a:cs typeface="+mn-cs"/>
              </a:rPr>
              <a:t> details far surpassing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any psychosocial history, because it wasn’t a formal “fill out the form” process; instead, it was telling their story – in their words. Much of this in-depth information was essential for the clients</a:t>
            </a:r>
            <a:r>
              <a:rPr lang="en-US" sz="1200" kern="1200" baseline="0" dirty="0" smtClean="0">
                <a:solidFill>
                  <a:schemeClr val="tx1"/>
                </a:solidFill>
                <a:effectLst/>
                <a:latin typeface="+mn-lt"/>
                <a:ea typeface="+mn-ea"/>
                <a:cs typeface="+mn-cs"/>
              </a:rPr>
              <a:t> in</a:t>
            </a:r>
            <a:r>
              <a:rPr lang="en-US" sz="1200" kern="1200" dirty="0" smtClean="0">
                <a:solidFill>
                  <a:schemeClr val="tx1"/>
                </a:solidFill>
                <a:effectLst/>
                <a:latin typeface="+mn-lt"/>
                <a:ea typeface="+mn-ea"/>
                <a:cs typeface="+mn-cs"/>
              </a:rPr>
              <a:t> resolving significant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recollections related to the war-zone during subsequent sessions.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CE8262C-8F8D-7041-ABA7-19B50350A96C}" type="slidenum">
              <a:rPr lang="en-US" smtClean="0"/>
              <a:t>15</a:t>
            </a:fld>
            <a:endParaRPr lang="en-US"/>
          </a:p>
        </p:txBody>
      </p:sp>
    </p:spTree>
    <p:extLst>
      <p:ext uri="{BB962C8B-B14F-4D97-AF65-F5344CB8AC3E}">
        <p14:creationId xmlns:p14="http://schemas.microsoft.com/office/powerpoint/2010/main" val="5955787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By having the background information about their life stories prior to military service, my role shifted to listening for possible connections of their past childhood challenges with the traumatic experiences that </a:t>
            </a:r>
            <a:r>
              <a:rPr lang="en-US" sz="1200" kern="1200" baseline="0" dirty="0" smtClean="0">
                <a:solidFill>
                  <a:schemeClr val="tx1"/>
                </a:solidFill>
                <a:effectLst/>
                <a:latin typeface="+mn-lt"/>
                <a:ea typeface="+mn-ea"/>
                <a:cs typeface="+mn-cs"/>
              </a:rPr>
              <a:t>occurred </a:t>
            </a:r>
            <a:r>
              <a:rPr lang="en-US" sz="1200" kern="1200" dirty="0" smtClean="0">
                <a:solidFill>
                  <a:schemeClr val="tx1"/>
                </a:solidFill>
                <a:effectLst/>
                <a:latin typeface="+mn-lt"/>
                <a:ea typeface="+mn-ea"/>
                <a:cs typeface="+mn-cs"/>
              </a:rPr>
              <a:t>during the young-adult portion of life review.</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7CE8262C-8F8D-7041-ABA7-19B50350A96C}" type="slidenum">
              <a:rPr lang="en-US" smtClean="0"/>
              <a:t>16</a:t>
            </a:fld>
            <a:endParaRPr lang="en-US"/>
          </a:p>
        </p:txBody>
      </p:sp>
    </p:spTree>
    <p:extLst>
      <p:ext uri="{BB962C8B-B14F-4D97-AF65-F5344CB8AC3E}">
        <p14:creationId xmlns:p14="http://schemas.microsoft.com/office/powerpoint/2010/main" val="2777814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Before the life-review process, clients weren’t aware of the connections between their childhood experiences, young adult war-zone experiences, and their post-war, older adult experiences. The group meetings helped illuminate these connections.</a:t>
            </a:r>
          </a:p>
        </p:txBody>
      </p:sp>
      <p:sp>
        <p:nvSpPr>
          <p:cNvPr id="4" name="Slide Number Placeholder 3"/>
          <p:cNvSpPr>
            <a:spLocks noGrp="1"/>
          </p:cNvSpPr>
          <p:nvPr>
            <p:ph type="sldNum" sz="quarter" idx="10"/>
          </p:nvPr>
        </p:nvSpPr>
        <p:spPr/>
        <p:txBody>
          <a:bodyPr/>
          <a:lstStyle/>
          <a:p>
            <a:fld id="{7CE8262C-8F8D-7041-ABA7-19B50350A96C}" type="slidenum">
              <a:rPr lang="en-US" smtClean="0"/>
              <a:t>17</a:t>
            </a:fld>
            <a:endParaRPr lang="en-US"/>
          </a:p>
        </p:txBody>
      </p:sp>
    </p:spTree>
    <p:extLst>
      <p:ext uri="{BB962C8B-B14F-4D97-AF65-F5344CB8AC3E}">
        <p14:creationId xmlns:p14="http://schemas.microsoft.com/office/powerpoint/2010/main" val="3465863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For several of the group members, they learned that they had been harboring negative thoughts about themselves after traumatic war experiences </a:t>
            </a:r>
            <a:r>
              <a:rPr lang="en-US" sz="1200" kern="1200" dirty="0" smtClean="0">
                <a:solidFill>
                  <a:schemeClr val="tx1"/>
                </a:solidFill>
                <a:effectLst/>
                <a:latin typeface="+mn-lt"/>
                <a:ea typeface="+mn-ea"/>
                <a:cs typeface="+mn-cs"/>
              </a:rPr>
              <a:t>of horrific incidents - </a:t>
            </a:r>
            <a:r>
              <a:rPr lang="en-US" sz="1200" kern="1200" dirty="0" smtClean="0">
                <a:solidFill>
                  <a:schemeClr val="tx1"/>
                </a:solidFill>
                <a:effectLst/>
                <a:latin typeface="+mn-lt"/>
                <a:ea typeface="+mn-ea"/>
                <a:cs typeface="+mn-cs"/>
              </a:rPr>
              <a:t>devoid of a life-span perspective and context. This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kept them stuck in their traumatic stress symptoms.</a:t>
            </a:r>
          </a:p>
        </p:txBody>
      </p:sp>
      <p:sp>
        <p:nvSpPr>
          <p:cNvPr id="4" name="Slide Number Placeholder 3"/>
          <p:cNvSpPr>
            <a:spLocks noGrp="1"/>
          </p:cNvSpPr>
          <p:nvPr>
            <p:ph type="sldNum" sz="quarter" idx="10"/>
          </p:nvPr>
        </p:nvSpPr>
        <p:spPr/>
        <p:txBody>
          <a:bodyPr/>
          <a:lstStyle/>
          <a:p>
            <a:fld id="{7CE8262C-8F8D-7041-ABA7-19B50350A96C}" type="slidenum">
              <a:rPr lang="en-US" smtClean="0"/>
              <a:t>18</a:t>
            </a:fld>
            <a:endParaRPr lang="en-US"/>
          </a:p>
        </p:txBody>
      </p:sp>
    </p:spTree>
    <p:extLst>
      <p:ext uri="{BB962C8B-B14F-4D97-AF65-F5344CB8AC3E}">
        <p14:creationId xmlns:p14="http://schemas.microsoft.com/office/powerpoint/2010/main" val="2365135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However, life-review helped them “connect the dots” between childhood, young adult war experiences, transitioning out of the military, and the years leading up to seeking therapy. The</a:t>
            </a:r>
            <a:r>
              <a:rPr lang="en-US" sz="1200" kern="1200" baseline="0" dirty="0" smtClean="0">
                <a:solidFill>
                  <a:schemeClr val="tx1"/>
                </a:solidFill>
                <a:effectLst/>
                <a:latin typeface="+mn-lt"/>
                <a:ea typeface="+mn-ea"/>
                <a:cs typeface="+mn-cs"/>
              </a:rPr>
              <a:t> result was that s</a:t>
            </a:r>
            <a:r>
              <a:rPr lang="en-US" sz="1200" kern="1200" dirty="0" smtClean="0">
                <a:solidFill>
                  <a:schemeClr val="tx1"/>
                </a:solidFill>
                <a:effectLst/>
                <a:latin typeface="+mn-lt"/>
                <a:ea typeface="+mn-ea"/>
                <a:cs typeface="+mn-cs"/>
              </a:rPr>
              <a:t>everal subjects broke free of their stuck thinking patterns; and no longer defined themselves by their traumatic memories. </a:t>
            </a:r>
            <a:endParaRPr lang="en-US" dirty="0"/>
          </a:p>
        </p:txBody>
      </p:sp>
      <p:sp>
        <p:nvSpPr>
          <p:cNvPr id="4" name="Slide Number Placeholder 3"/>
          <p:cNvSpPr>
            <a:spLocks noGrp="1"/>
          </p:cNvSpPr>
          <p:nvPr>
            <p:ph type="sldNum" sz="quarter" idx="10"/>
          </p:nvPr>
        </p:nvSpPr>
        <p:spPr/>
        <p:txBody>
          <a:bodyPr/>
          <a:lstStyle/>
          <a:p>
            <a:fld id="{7CE8262C-8F8D-7041-ABA7-19B50350A96C}" type="slidenum">
              <a:rPr lang="en-US" smtClean="0"/>
              <a:t>19</a:t>
            </a:fld>
            <a:endParaRPr lang="en-US"/>
          </a:p>
        </p:txBody>
      </p:sp>
    </p:spTree>
    <p:extLst>
      <p:ext uri="{BB962C8B-B14F-4D97-AF65-F5344CB8AC3E}">
        <p14:creationId xmlns:p14="http://schemas.microsoft.com/office/powerpoint/2010/main" val="2867411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But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see themselves as they truly were (and continue to be): compassionate, caring human beings. </a:t>
            </a:r>
            <a:endParaRPr lang="en-US" dirty="0" smtClean="0"/>
          </a:p>
          <a:p>
            <a:r>
              <a:rPr lang="en-US" sz="1200" kern="1200" dirty="0" smtClean="0">
                <a:solidFill>
                  <a:schemeClr val="tx1"/>
                </a:solidFill>
                <a:effectLst/>
                <a:latin typeface="+mn-lt"/>
                <a:ea typeface="+mn-ea"/>
                <a:cs typeface="+mn-cs"/>
              </a:rPr>
              <a:t>Which</a:t>
            </a:r>
            <a:r>
              <a:rPr lang="en-US" sz="1200" kern="1200" baseline="0" dirty="0" smtClean="0">
                <a:solidFill>
                  <a:schemeClr val="tx1"/>
                </a:solidFill>
                <a:effectLst/>
                <a:latin typeface="+mn-lt"/>
                <a:ea typeface="+mn-ea"/>
                <a:cs typeface="+mn-cs"/>
              </a:rPr>
              <a:t> is</a:t>
            </a:r>
            <a:r>
              <a:rPr lang="en-US" sz="1200" kern="1200" dirty="0" smtClean="0">
                <a:solidFill>
                  <a:schemeClr val="tx1"/>
                </a:solidFill>
                <a:effectLst/>
                <a:latin typeface="+mn-lt"/>
                <a:ea typeface="+mn-ea"/>
                <a:cs typeface="+mn-cs"/>
              </a:rPr>
              <a:t> what this is ultimately about: helping older adults acknowledge the good that they’ve done in the world for others. If VN War veterans can shift their regretful thinking toward more productive overall self-evaluation, then you certainly can help your clients do the same.  </a:t>
            </a:r>
          </a:p>
        </p:txBody>
      </p:sp>
      <p:sp>
        <p:nvSpPr>
          <p:cNvPr id="4" name="Slide Number Placeholder 3"/>
          <p:cNvSpPr>
            <a:spLocks noGrp="1"/>
          </p:cNvSpPr>
          <p:nvPr>
            <p:ph type="sldNum" sz="quarter" idx="10"/>
          </p:nvPr>
        </p:nvSpPr>
        <p:spPr/>
        <p:txBody>
          <a:bodyPr/>
          <a:lstStyle/>
          <a:p>
            <a:fld id="{7CE8262C-8F8D-7041-ABA7-19B50350A96C}" type="slidenum">
              <a:rPr lang="en-US" smtClean="0"/>
              <a:t>20</a:t>
            </a:fld>
            <a:endParaRPr lang="en-US"/>
          </a:p>
        </p:txBody>
      </p:sp>
    </p:spTree>
    <p:extLst>
      <p:ext uri="{BB962C8B-B14F-4D97-AF65-F5344CB8AC3E}">
        <p14:creationId xmlns:p14="http://schemas.microsoft.com/office/powerpoint/2010/main" val="3966014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impact the older adult population on our healthcare resources cannot be understated. But social workers can help improve the quality of older adults’ lives, because our Pacific Islands culture models for us Aloha, </a:t>
            </a:r>
            <a:r>
              <a:rPr lang="en-US" sz="1200" kern="1200" dirty="0" err="1" smtClean="0">
                <a:solidFill>
                  <a:schemeClr val="tx1"/>
                </a:solidFill>
                <a:effectLst/>
                <a:latin typeface="+mn-lt"/>
                <a:ea typeface="+mn-ea"/>
                <a:cs typeface="+mn-cs"/>
              </a:rPr>
              <a:t>Ohana</a:t>
            </a:r>
            <a:r>
              <a:rPr lang="en-US" sz="1200" kern="1200" dirty="0" smtClean="0">
                <a:solidFill>
                  <a:schemeClr val="tx1"/>
                </a:solidFill>
                <a:effectLst/>
                <a:latin typeface="+mn-lt"/>
                <a:ea typeface="+mn-ea"/>
                <a:cs typeface="+mn-cs"/>
              </a:rPr>
              <a:t>, and Talk Story.</a:t>
            </a:r>
          </a:p>
          <a:p>
            <a:endParaRPr lang="en-US" dirty="0"/>
          </a:p>
        </p:txBody>
      </p:sp>
      <p:sp>
        <p:nvSpPr>
          <p:cNvPr id="4" name="Slide Number Placeholder 3"/>
          <p:cNvSpPr>
            <a:spLocks noGrp="1"/>
          </p:cNvSpPr>
          <p:nvPr>
            <p:ph type="sldNum" sz="quarter" idx="10"/>
          </p:nvPr>
        </p:nvSpPr>
        <p:spPr/>
        <p:txBody>
          <a:bodyPr/>
          <a:lstStyle/>
          <a:p>
            <a:fld id="{7CE8262C-8F8D-7041-ABA7-19B50350A96C}" type="slidenum">
              <a:rPr lang="en-US" smtClean="0"/>
              <a:t>3</a:t>
            </a:fld>
            <a:endParaRPr lang="en-US"/>
          </a:p>
        </p:txBody>
      </p:sp>
    </p:spTree>
    <p:extLst>
      <p:ext uri="{BB962C8B-B14F-4D97-AF65-F5344CB8AC3E}">
        <p14:creationId xmlns:p14="http://schemas.microsoft.com/office/powerpoint/2010/main" val="17915650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 encourage you to learn more about facilitated life-review and to open up opportunities to Talk Story with our </a:t>
            </a:r>
            <a:r>
              <a:rPr lang="en-US" sz="1200" kern="1200" dirty="0" err="1" smtClean="0">
                <a:solidFill>
                  <a:schemeClr val="tx1"/>
                </a:solidFill>
                <a:effectLst/>
                <a:latin typeface="+mn-lt"/>
                <a:ea typeface="+mn-ea"/>
                <a:cs typeface="+mn-cs"/>
              </a:rPr>
              <a:t>kupuna</a:t>
            </a:r>
            <a:r>
              <a:rPr lang="en-US" sz="1200" kern="1200" dirty="0" smtClean="0">
                <a:solidFill>
                  <a:schemeClr val="tx1"/>
                </a:solidFill>
                <a:effectLst/>
                <a:latin typeface="+mn-lt"/>
                <a:ea typeface="+mn-ea"/>
                <a:cs typeface="+mn-cs"/>
              </a:rPr>
              <a:t>. It</a:t>
            </a:r>
            <a:r>
              <a:rPr lang="en-US" sz="1200" kern="1200" baseline="0" dirty="0" smtClean="0">
                <a:solidFill>
                  <a:schemeClr val="tx1"/>
                </a:solidFill>
                <a:effectLst/>
                <a:latin typeface="+mn-lt"/>
                <a:ea typeface="+mn-ea"/>
                <a:cs typeface="+mn-cs"/>
              </a:rPr>
              <a:t> doesn’t require special training, is inexpensive to do, can build a very strong rapport with older adults, and</a:t>
            </a:r>
            <a:r>
              <a:rPr lang="en-US" sz="1200" kern="1200" dirty="0" smtClean="0">
                <a:solidFill>
                  <a:schemeClr val="tx1"/>
                </a:solidFill>
                <a:effectLst/>
                <a:latin typeface="+mn-lt"/>
                <a:ea typeface="+mn-ea"/>
                <a:cs typeface="+mn-cs"/>
              </a:rPr>
              <a:t> It may make a big difference for them toward</a:t>
            </a:r>
            <a:r>
              <a:rPr lang="en-US" sz="1200" kern="1200" baseline="0" dirty="0" smtClean="0">
                <a:solidFill>
                  <a:schemeClr val="tx1"/>
                </a:solidFill>
                <a:effectLst/>
                <a:latin typeface="+mn-lt"/>
                <a:ea typeface="+mn-ea"/>
                <a:cs typeface="+mn-cs"/>
              </a:rPr>
              <a:t> a healthier aging journey</a:t>
            </a:r>
            <a:r>
              <a:rPr lang="en-US" sz="1200" kern="1200" dirty="0" smtClean="0">
                <a:solidFill>
                  <a:schemeClr val="tx1"/>
                </a:solidFill>
                <a:effectLst/>
                <a:latin typeface="+mn-lt"/>
                <a:ea typeface="+mn-ea"/>
                <a:cs typeface="+mn-cs"/>
              </a:rPr>
              <a:t>.</a:t>
            </a:r>
            <a:r>
              <a:rPr lang="en-US" dirty="0" smtClean="0">
                <a:effectLst/>
              </a:rPr>
              <a:t> </a:t>
            </a:r>
            <a:endParaRPr lang="en-US" dirty="0" smtClean="0"/>
          </a:p>
          <a:p>
            <a:endParaRPr lang="en-US" dirty="0"/>
          </a:p>
        </p:txBody>
      </p:sp>
      <p:sp>
        <p:nvSpPr>
          <p:cNvPr id="4" name="Slide Number Placeholder 3"/>
          <p:cNvSpPr>
            <a:spLocks noGrp="1"/>
          </p:cNvSpPr>
          <p:nvPr>
            <p:ph type="sldNum" sz="quarter" idx="10"/>
          </p:nvPr>
        </p:nvSpPr>
        <p:spPr/>
        <p:txBody>
          <a:bodyPr/>
          <a:lstStyle/>
          <a:p>
            <a:fld id="{7CE8262C-8F8D-7041-ABA7-19B50350A96C}" type="slidenum">
              <a:rPr lang="en-US" smtClean="0"/>
              <a:t>21</a:t>
            </a:fld>
            <a:endParaRPr lang="en-US"/>
          </a:p>
        </p:txBody>
      </p:sp>
    </p:spTree>
    <p:extLst>
      <p:ext uri="{BB962C8B-B14F-4D97-AF65-F5344CB8AC3E}">
        <p14:creationId xmlns:p14="http://schemas.microsoft.com/office/powerpoint/2010/main" val="2896106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Specifically, “Talk story” (as you know) is an essential part of our connection to each other.  But, did you know that Talk Story can also facilitate emotional healing when it comes to working older adults? </a:t>
            </a:r>
          </a:p>
          <a:p>
            <a:endParaRPr lang="en-US" dirty="0"/>
          </a:p>
        </p:txBody>
      </p:sp>
      <p:sp>
        <p:nvSpPr>
          <p:cNvPr id="4" name="Slide Number Placeholder 3"/>
          <p:cNvSpPr>
            <a:spLocks noGrp="1"/>
          </p:cNvSpPr>
          <p:nvPr>
            <p:ph type="sldNum" sz="quarter" idx="10"/>
          </p:nvPr>
        </p:nvSpPr>
        <p:spPr/>
        <p:txBody>
          <a:bodyPr/>
          <a:lstStyle/>
          <a:p>
            <a:fld id="{7CE8262C-8F8D-7041-ABA7-19B50350A96C}" type="slidenum">
              <a:rPr lang="en-US" smtClean="0"/>
              <a:t>4</a:t>
            </a:fld>
            <a:endParaRPr lang="en-US"/>
          </a:p>
        </p:txBody>
      </p:sp>
    </p:spTree>
    <p:extLst>
      <p:ext uri="{BB962C8B-B14F-4D97-AF65-F5344CB8AC3E}">
        <p14:creationId xmlns:p14="http://schemas.microsoft.com/office/powerpoint/2010/main" val="1484132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a possible merger of West meets the Pacific Islands, both Talk Story and the natural inclination to reminisce provide opportunities for aging older adults – our </a:t>
            </a:r>
            <a:r>
              <a:rPr lang="en-US" sz="1200" kern="1200" dirty="0" err="1" smtClean="0">
                <a:solidFill>
                  <a:schemeClr val="tx1"/>
                </a:solidFill>
                <a:effectLst/>
                <a:latin typeface="+mn-lt"/>
                <a:ea typeface="+mn-ea"/>
                <a:cs typeface="+mn-cs"/>
              </a:rPr>
              <a:t>kupuna</a:t>
            </a:r>
            <a:r>
              <a:rPr lang="en-US" sz="1200" kern="1200" dirty="0" smtClean="0">
                <a:solidFill>
                  <a:schemeClr val="tx1"/>
                </a:solidFill>
                <a:effectLst/>
                <a:latin typeface="+mn-lt"/>
                <a:ea typeface="+mn-ea"/>
                <a:cs typeface="+mn-cs"/>
              </a:rPr>
              <a:t> - to share their memories.</a:t>
            </a:r>
          </a:p>
          <a:p>
            <a:endParaRPr lang="en-US" dirty="0"/>
          </a:p>
        </p:txBody>
      </p:sp>
      <p:sp>
        <p:nvSpPr>
          <p:cNvPr id="4" name="Slide Number Placeholder 3"/>
          <p:cNvSpPr>
            <a:spLocks noGrp="1"/>
          </p:cNvSpPr>
          <p:nvPr>
            <p:ph type="sldNum" sz="quarter" idx="10"/>
          </p:nvPr>
        </p:nvSpPr>
        <p:spPr/>
        <p:txBody>
          <a:bodyPr/>
          <a:lstStyle/>
          <a:p>
            <a:fld id="{7CE8262C-8F8D-7041-ABA7-19B50350A96C}" type="slidenum">
              <a:rPr lang="en-US" smtClean="0"/>
              <a:t>5</a:t>
            </a:fld>
            <a:endParaRPr lang="en-US"/>
          </a:p>
        </p:txBody>
      </p:sp>
    </p:spTree>
    <p:extLst>
      <p:ext uri="{BB962C8B-B14F-4D97-AF65-F5344CB8AC3E}">
        <p14:creationId xmlns:p14="http://schemas.microsoft.com/office/powerpoint/2010/main" val="1776587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You may recall that the last stage of Erickson’s Psychosocial Stages of Development is known as “Ego Integrity vs. Despair,” and can make the difference between </a:t>
            </a:r>
            <a:r>
              <a:rPr lang="en-US" sz="1200" i="1" kern="1200" dirty="0" smtClean="0">
                <a:solidFill>
                  <a:schemeClr val="tx1"/>
                </a:solidFill>
                <a:effectLst/>
                <a:latin typeface="+mn-lt"/>
                <a:ea typeface="+mn-ea"/>
                <a:cs typeface="+mn-cs"/>
              </a:rPr>
              <a:t>healthy</a:t>
            </a:r>
            <a:r>
              <a:rPr lang="en-US" sz="1200" kern="1200" dirty="0" smtClean="0">
                <a:solidFill>
                  <a:schemeClr val="tx1"/>
                </a:solidFill>
                <a:effectLst/>
                <a:latin typeface="+mn-lt"/>
                <a:ea typeface="+mn-ea"/>
                <a:cs typeface="+mn-cs"/>
              </a:rPr>
              <a:t> aging or isolation and bitterness.  Achieving one’s Ego Integrity means that older adults, should be encouraged to share their memories.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7CE8262C-8F8D-7041-ABA7-19B50350A96C}" type="slidenum">
              <a:rPr lang="en-US" smtClean="0"/>
              <a:t>6</a:t>
            </a:fld>
            <a:endParaRPr lang="en-US"/>
          </a:p>
        </p:txBody>
      </p:sp>
    </p:spTree>
    <p:extLst>
      <p:ext uri="{BB962C8B-B14F-4D97-AF65-F5344CB8AC3E}">
        <p14:creationId xmlns:p14="http://schemas.microsoft.com/office/powerpoint/2010/main" val="4210740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err="1" smtClean="0">
                <a:solidFill>
                  <a:schemeClr val="tx1"/>
                </a:solidFill>
                <a:effectLst/>
                <a:latin typeface="+mn-lt"/>
                <a:ea typeface="+mn-ea"/>
                <a:cs typeface="+mn-cs"/>
              </a:rPr>
              <a:t>Robt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Butler (1963) helped providers realize that older adult sharing of their memories may actually be a developmental process in preparation for their final years and dying more comfortably</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7CE8262C-8F8D-7041-ABA7-19B50350A96C}" type="slidenum">
              <a:rPr lang="en-US" smtClean="0"/>
              <a:t>7</a:t>
            </a:fld>
            <a:endParaRPr lang="en-US"/>
          </a:p>
        </p:txBody>
      </p:sp>
    </p:spTree>
    <p:extLst>
      <p:ext uri="{BB962C8B-B14F-4D97-AF65-F5344CB8AC3E}">
        <p14:creationId xmlns:p14="http://schemas.microsoft.com/office/powerpoint/2010/main" val="1152658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Butler shifted the paradigm of reminiscence  - recognizing memory sharing as a healthy and natural process of aging. If older adults reflect on the times they’ve positively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contributed to their families, friends, and society </a:t>
            </a:r>
            <a:r>
              <a:rPr lang="mr-IN"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they have Ego Integrity.</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7CE8262C-8F8D-7041-ABA7-19B50350A96C}" type="slidenum">
              <a:rPr lang="en-US" smtClean="0"/>
              <a:t>8</a:t>
            </a:fld>
            <a:endParaRPr lang="en-US"/>
          </a:p>
        </p:txBody>
      </p:sp>
    </p:spTree>
    <p:extLst>
      <p:ext uri="{BB962C8B-B14F-4D97-AF65-F5344CB8AC3E}">
        <p14:creationId xmlns:p14="http://schemas.microsoft.com/office/powerpoint/2010/main" val="2038384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However, if memories are not shared, then Erickson’s theory states that the result may</a:t>
            </a:r>
            <a:r>
              <a:rPr lang="en-US" sz="1200" kern="1200" baseline="0" dirty="0" smtClean="0">
                <a:solidFill>
                  <a:schemeClr val="tx1"/>
                </a:solidFill>
                <a:effectLst/>
                <a:latin typeface="+mn-lt"/>
                <a:ea typeface="+mn-ea"/>
                <a:cs typeface="+mn-cs"/>
              </a:rPr>
              <a:t> be</a:t>
            </a:r>
            <a:r>
              <a:rPr lang="en-US" sz="1200" kern="1200" dirty="0" smtClean="0">
                <a:solidFill>
                  <a:schemeClr val="tx1"/>
                </a:solidFill>
                <a:effectLst/>
                <a:latin typeface="+mn-lt"/>
                <a:ea typeface="+mn-ea"/>
                <a:cs typeface="+mn-cs"/>
              </a:rPr>
              <a:t> emotional Despair; the inability to integrate more painful experiences from one’s past. They remain stuck in the tragedies, losses, and regrets. </a:t>
            </a:r>
          </a:p>
        </p:txBody>
      </p:sp>
      <p:sp>
        <p:nvSpPr>
          <p:cNvPr id="4" name="Slide Number Placeholder 3"/>
          <p:cNvSpPr>
            <a:spLocks noGrp="1"/>
          </p:cNvSpPr>
          <p:nvPr>
            <p:ph type="sldNum" sz="quarter" idx="10"/>
          </p:nvPr>
        </p:nvSpPr>
        <p:spPr/>
        <p:txBody>
          <a:bodyPr/>
          <a:lstStyle/>
          <a:p>
            <a:fld id="{7CE8262C-8F8D-7041-ABA7-19B50350A96C}" type="slidenum">
              <a:rPr lang="en-US" smtClean="0"/>
              <a:t>9</a:t>
            </a:fld>
            <a:endParaRPr lang="en-US"/>
          </a:p>
        </p:txBody>
      </p:sp>
    </p:spTree>
    <p:extLst>
      <p:ext uri="{BB962C8B-B14F-4D97-AF65-F5344CB8AC3E}">
        <p14:creationId xmlns:p14="http://schemas.microsoft.com/office/powerpoint/2010/main" val="3652146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Should painful memories remain to fester within people’s thinking about themselves, then the aging process becomes more challenging during their final years, and the end of their lives can be emotionally difficult </a:t>
            </a:r>
          </a:p>
        </p:txBody>
      </p:sp>
      <p:sp>
        <p:nvSpPr>
          <p:cNvPr id="4" name="Slide Number Placeholder 3"/>
          <p:cNvSpPr>
            <a:spLocks noGrp="1"/>
          </p:cNvSpPr>
          <p:nvPr>
            <p:ph type="sldNum" sz="quarter" idx="10"/>
          </p:nvPr>
        </p:nvSpPr>
        <p:spPr/>
        <p:txBody>
          <a:bodyPr/>
          <a:lstStyle/>
          <a:p>
            <a:fld id="{7CE8262C-8F8D-7041-ABA7-19B50350A96C}" type="slidenum">
              <a:rPr lang="en-US" smtClean="0"/>
              <a:t>10</a:t>
            </a:fld>
            <a:endParaRPr lang="en-US"/>
          </a:p>
        </p:txBody>
      </p:sp>
    </p:spTree>
    <p:extLst>
      <p:ext uri="{BB962C8B-B14F-4D97-AF65-F5344CB8AC3E}">
        <p14:creationId xmlns:p14="http://schemas.microsoft.com/office/powerpoint/2010/main" val="2575960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10" name="Picture 9" descr="paperBackingColor.jpg"/>
          <p:cNvPicPr>
            <a:picLocks noChangeAspect="1"/>
          </p:cNvPicPr>
          <p:nvPr/>
        </p:nvPicPr>
        <p:blipFill>
          <a:blip r:embed="rId2"/>
          <a:srcRect l="469" t="13915"/>
          <a:stretch>
            <a:fillRect/>
          </a:stretch>
        </p:blipFill>
        <p:spPr>
          <a:xfrm>
            <a:off x="1613903" y="699248"/>
            <a:ext cx="5916194" cy="3837694"/>
          </a:xfrm>
          <a:prstGeom prst="rect">
            <a:avLst/>
          </a:prstGeom>
          <a:solidFill>
            <a:srgbClr val="FFFFFF">
              <a:shade val="85000"/>
            </a:srgbClr>
          </a:solidFill>
          <a:ln w="22225" cap="sq">
            <a:solidFill>
              <a:srgbClr val="FDFDFD"/>
            </a:solidFill>
            <a:miter lim="800000"/>
          </a:ln>
          <a:effectLst>
            <a:outerShdw blurRad="57150" dist="37500" dir="7560000" sy="98000" kx="80000" ky="63000" algn="tl" rotWithShape="0">
              <a:srgbClr val="000000">
                <a:alpha val="20000"/>
              </a:srgbClr>
            </a:outerShdw>
          </a:effectLst>
          <a:scene3d>
            <a:camera prst="orthographicFront"/>
            <a:lightRig rig="twoPt" dir="t">
              <a:rot lat="0" lon="0" rev="7200000"/>
            </a:lightRig>
          </a:scene3d>
          <a:sp3d prstMaterial="matte">
            <a:bevelT w="22860" h="12700"/>
            <a:contourClr>
              <a:srgbClr val="FFFFFF"/>
            </a:contourClr>
          </a:sp3d>
        </p:spPr>
      </p:pic>
      <p:sp>
        <p:nvSpPr>
          <p:cNvPr id="4" name="Date Placeholder 3"/>
          <p:cNvSpPr>
            <a:spLocks noGrp="1"/>
          </p:cNvSpPr>
          <p:nvPr>
            <p:ph type="dt" sz="half" idx="10"/>
          </p:nvPr>
        </p:nvSpPr>
        <p:spPr/>
        <p:txBody>
          <a:bodyPr/>
          <a:lstStyle/>
          <a:p>
            <a:fld id="{A6BE1EF4-31ED-45C2-AC47-F2718A41336B}" type="datetimeFigureOut">
              <a:rPr lang="en-US" smtClean="0"/>
              <a:t>9/30/18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EACD6-A525-4B49-8009-7F09B4461B46}" type="slidenum">
              <a:rPr lang="en-US" smtClean="0"/>
              <a:t>‹#›</a:t>
            </a:fld>
            <a:endParaRPr lang="en-US"/>
          </a:p>
        </p:txBody>
      </p:sp>
      <p:sp>
        <p:nvSpPr>
          <p:cNvPr id="2" name="Title 1"/>
          <p:cNvSpPr>
            <a:spLocks noGrp="1"/>
          </p:cNvSpPr>
          <p:nvPr>
            <p:ph type="ctrTitle"/>
          </p:nvPr>
        </p:nvSpPr>
        <p:spPr>
          <a:xfrm>
            <a:off x="1709569" y="1143000"/>
            <a:ext cx="5724862" cy="1846961"/>
          </a:xfrm>
        </p:spPr>
        <p:txBody>
          <a:bodyPr vert="horz" lIns="91440" tIns="45720" rIns="91440" bIns="45720" rtlCol="0" anchor="b" anchorCtr="0">
            <a:noAutofit/>
          </a:bodyPr>
          <a:lstStyle>
            <a:lvl1pPr algn="ctr" defTabSz="914400" rtl="0" eaLnBrk="1" latinLnBrk="0" hangingPunct="1">
              <a:spcBef>
                <a:spcPct val="0"/>
              </a:spcBef>
              <a:buNone/>
              <a:defRPr sz="6000" kern="1200">
                <a:solidFill>
                  <a:schemeClr val="bg2">
                    <a:lumMod val="75000"/>
                  </a:schemeClr>
                </a:solidFill>
                <a:effectLst>
                  <a:outerShdw blurRad="50800" dist="38100" dir="2700000" algn="tl"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709569" y="2994212"/>
            <a:ext cx="5724862" cy="1007200"/>
          </a:xfrm>
        </p:spPr>
        <p:txBody>
          <a:bodyPr vert="horz" lIns="91440" tIns="45720" rIns="91440" bIns="45720" rtlCol="0">
            <a:normAutofit/>
          </a:bodyPr>
          <a:lstStyle>
            <a:lvl1pPr marL="0" indent="0" algn="ctr" defTabSz="914400" rtl="0" eaLnBrk="1" latinLnBrk="0" hangingPunct="1">
              <a:spcBef>
                <a:spcPts val="0"/>
              </a:spcBef>
              <a:buSzPct val="90000"/>
              <a:buFont typeface="Wingdings" pitchFamily="2" charset="2"/>
              <a:buNone/>
              <a:defRPr sz="2000" kern="1200">
                <a:solidFill>
                  <a:schemeClr val="bg2">
                    <a:lumMod val="75000"/>
                  </a:schemeClr>
                </a:solidFill>
                <a:effectLst>
                  <a:outerShdw blurRad="50800" dist="38100" dir="2700000" algn="tl" rotWithShape="0">
                    <a:prstClr val="black">
                      <a:alpha val="40000"/>
                    </a:prst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advClick="0" advTm="15000">
        <p:fade/>
      </p:transition>
    </mc:Choice>
    <mc:Fallback>
      <p:transition xmlns:p14="http://schemas.microsoft.com/office/powerpoint/2010/main" spd="med" advClick="0" advTm="1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A6BE1EF4-31ED-45C2-AC47-F2718A41336B}" type="datetimeFigureOut">
              <a:rPr lang="en-US" smtClean="0"/>
              <a:t>9/30/18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1EACD6-A525-4B49-8009-7F09B4461B46}"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advClick="0" advTm="15000">
        <p:fade/>
      </p:transition>
    </mc:Choice>
    <mc:Fallback>
      <p:transition xmlns:p14="http://schemas.microsoft.com/office/powerpoint/2010/main" spd="med" advClick="0" advTm="1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BE1EF4-31ED-45C2-AC47-F2718A41336B}" type="datetimeFigureOut">
              <a:rPr lang="en-US" smtClean="0"/>
              <a:t>9/30/18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1EACD6-A525-4B49-8009-7F09B4461B46}"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advClick="0" advTm="15000">
        <p:fade/>
      </p:transition>
    </mc:Choice>
    <mc:Fallback>
      <p:transition xmlns:p14="http://schemas.microsoft.com/office/powerpoint/2010/main" spd="med" advClick="0" advTm="15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0363" y="1143000"/>
            <a:ext cx="3807662" cy="1341344"/>
          </a:xfrm>
        </p:spPr>
        <p:txBody>
          <a:bodyPr anchor="b"/>
          <a:lstStyle>
            <a:lvl1pPr algn="ctr">
              <a:defRPr sz="4400" b="0"/>
            </a:lvl1pPr>
          </a:lstStyle>
          <a:p>
            <a:r>
              <a:rPr lang="en-US" smtClean="0"/>
              <a:t>Click to edit Master title style</a:t>
            </a:r>
            <a:endParaRPr/>
          </a:p>
        </p:txBody>
      </p:sp>
      <p:sp>
        <p:nvSpPr>
          <p:cNvPr id="3" name="Content Placeholder 2"/>
          <p:cNvSpPr>
            <a:spLocks noGrp="1"/>
          </p:cNvSpPr>
          <p:nvPr>
            <p:ph idx="1"/>
          </p:nvPr>
        </p:nvSpPr>
        <p:spPr>
          <a:xfrm>
            <a:off x="4648199" y="605118"/>
            <a:ext cx="3776472" cy="5565495"/>
          </a:xfrm>
        </p:spPr>
        <p:txBody>
          <a:bodyPr>
            <a:normAutofit/>
          </a:bodyPr>
          <a:lstStyle>
            <a:lvl1pPr>
              <a:defRPr sz="2400"/>
            </a:lvl1pPr>
            <a:lvl2pPr>
              <a:defRPr sz="2200"/>
            </a:lvl2pPr>
            <a:lvl3pPr>
              <a:defRPr sz="20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710363" y="2618815"/>
            <a:ext cx="3807662" cy="3133164"/>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BE1EF4-31ED-45C2-AC47-F2718A41336B}" type="datetimeFigureOut">
              <a:rPr lang="en-US" smtClean="0"/>
              <a:t>9/30/18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EACD6-A525-4B49-8009-7F09B4461B46}"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advClick="0" advTm="15000">
        <p:fade/>
      </p:transition>
    </mc:Choice>
    <mc:Fallback>
      <p:transition xmlns:p14="http://schemas.microsoft.com/office/powerpoint/2010/main" spd="med" advClick="0" advTm="1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A6BE1EF4-31ED-45C2-AC47-F2718A41336B}" type="datetimeFigureOut">
              <a:rPr lang="en-US" smtClean="0"/>
              <a:t>9/30/18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EACD6-A525-4B49-8009-7F09B4461B46}" type="slidenum">
              <a:rPr lang="en-US" smtClean="0"/>
              <a:t>‹#›</a:t>
            </a:fld>
            <a:endParaRPr lang="en-US"/>
          </a:p>
        </p:txBody>
      </p:sp>
      <p:pic>
        <p:nvPicPr>
          <p:cNvPr id="10" name="Picture 9" descr="pictureCaptionBacking.png"/>
          <p:cNvPicPr>
            <a:picLocks noChangeAspect="1"/>
          </p:cNvPicPr>
          <p:nvPr/>
        </p:nvPicPr>
        <p:blipFill>
          <a:blip r:embed="rId2"/>
          <a:srcRect l="52272" t="8889" r="5152" b="16566"/>
          <a:stretch>
            <a:fillRect/>
          </a:stretch>
        </p:blipFill>
        <p:spPr>
          <a:xfrm>
            <a:off x="4594412" y="663388"/>
            <a:ext cx="3893127" cy="5112327"/>
          </a:xfrm>
          <a:prstGeom prst="rect">
            <a:avLst/>
          </a:prstGeom>
        </p:spPr>
      </p:pic>
      <p:sp>
        <p:nvSpPr>
          <p:cNvPr id="11" name="Title 1"/>
          <p:cNvSpPr>
            <a:spLocks noGrp="1"/>
          </p:cNvSpPr>
          <p:nvPr>
            <p:ph type="title"/>
          </p:nvPr>
        </p:nvSpPr>
        <p:spPr>
          <a:xfrm>
            <a:off x="725487" y="1143000"/>
            <a:ext cx="3792537" cy="1341344"/>
          </a:xfrm>
        </p:spPr>
        <p:txBody>
          <a:bodyPr anchor="b"/>
          <a:lstStyle>
            <a:lvl1pPr algn="ctr">
              <a:defRPr sz="4400" b="0"/>
            </a:lvl1pPr>
          </a:lstStyle>
          <a:p>
            <a:r>
              <a:rPr lang="en-US" smtClean="0"/>
              <a:t>Click to edit Master title style</a:t>
            </a:r>
            <a:endParaRPr/>
          </a:p>
        </p:txBody>
      </p:sp>
      <p:sp>
        <p:nvSpPr>
          <p:cNvPr id="12" name="Text Placeholder 3"/>
          <p:cNvSpPr>
            <a:spLocks noGrp="1"/>
          </p:cNvSpPr>
          <p:nvPr>
            <p:ph type="body" sz="half" idx="2"/>
          </p:nvPr>
        </p:nvSpPr>
        <p:spPr>
          <a:xfrm>
            <a:off x="725487" y="2618815"/>
            <a:ext cx="3792537" cy="3133164"/>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Picture Placeholder 2"/>
          <p:cNvSpPr>
            <a:spLocks noGrp="1"/>
          </p:cNvSpPr>
          <p:nvPr>
            <p:ph type="pic" idx="1"/>
          </p:nvPr>
        </p:nvSpPr>
        <p:spPr>
          <a:xfrm>
            <a:off x="4829938" y="864971"/>
            <a:ext cx="3422075" cy="47091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15000">
        <p:fade/>
      </p:transition>
    </mc:Choice>
    <mc:Fallback>
      <p:transition xmlns:p14="http://schemas.microsoft.com/office/powerpoint/2010/main" spd="med" advClick="0" advTm="1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25487" y="462896"/>
            <a:ext cx="7718425" cy="828021"/>
          </a:xfrm>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725489" y="1598613"/>
            <a:ext cx="7718424" cy="45720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A6BE1EF4-31ED-45C2-AC47-F2718A41336B}" type="datetimeFigureOut">
              <a:rPr lang="en-US" smtClean="0"/>
              <a:t>9/30/18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EACD6-A525-4B49-8009-7F09B4461B46}"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advClick="0" advTm="15000">
        <p:fade/>
      </p:transition>
    </mc:Choice>
    <mc:Fallback>
      <p:transition xmlns:p14="http://schemas.microsoft.com/office/powerpoint/2010/main" spd="med" advClick="0" advTm="15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0" y="685801"/>
            <a:ext cx="1066800" cy="548481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725488" y="685757"/>
            <a:ext cx="6437312" cy="5482221"/>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A6BE1EF4-31ED-45C2-AC47-F2718A41336B}" type="datetimeFigureOut">
              <a:rPr lang="en-US" smtClean="0"/>
              <a:t>9/30/18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EACD6-A525-4B49-8009-7F09B4461B46}"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advClick="0" advTm="15000">
        <p:fade/>
      </p:transition>
    </mc:Choice>
    <mc:Fallback>
      <p:transition xmlns:p14="http://schemas.microsoft.com/office/powerpoint/2010/main" spd="med" advClick="0" advTm="1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A6BE1EF4-31ED-45C2-AC47-F2718A41336B}" type="datetimeFigureOut">
              <a:rPr lang="en-US" smtClean="0"/>
              <a:t>9/30/18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EACD6-A525-4B49-8009-7F09B4461B46}"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advClick="0" advTm="15000">
        <p:fade/>
      </p:transition>
    </mc:Choice>
    <mc:Fallback>
      <p:transition xmlns:p14="http://schemas.microsoft.com/office/powerpoint/2010/main" spd="med" advClick="0" advTm="1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bg>
      <p:bgRef idx="1003">
        <a:schemeClr val="bg2"/>
      </p:bgRef>
    </p:bg>
    <p:spTree>
      <p:nvGrpSpPr>
        <p:cNvPr id="1" name=""/>
        <p:cNvGrpSpPr/>
        <p:nvPr/>
      </p:nvGrpSpPr>
      <p:grpSpPr>
        <a:xfrm>
          <a:off x="0" y="0"/>
          <a:ext cx="0" cy="0"/>
          <a:chOff x="0" y="0"/>
          <a:chExt cx="0" cy="0"/>
        </a:xfrm>
      </p:grpSpPr>
      <p:pic>
        <p:nvPicPr>
          <p:cNvPr id="12" name="Picture 11" descr="titlePhotoBacking-r.png"/>
          <p:cNvPicPr>
            <a:picLocks noChangeAspect="1"/>
          </p:cNvPicPr>
          <p:nvPr/>
        </p:nvPicPr>
        <p:blipFill>
          <a:blip r:embed="rId2"/>
          <a:srcRect l="17353" t="9412" r="17500" b="32353"/>
          <a:stretch>
            <a:fillRect/>
          </a:stretch>
        </p:blipFill>
        <p:spPr>
          <a:xfrm>
            <a:off x="1586753" y="645459"/>
            <a:ext cx="5957047" cy="3993776"/>
          </a:xfrm>
          <a:prstGeom prst="rect">
            <a:avLst/>
          </a:prstGeom>
        </p:spPr>
      </p:pic>
      <p:sp>
        <p:nvSpPr>
          <p:cNvPr id="4" name="Date Placeholder 3"/>
          <p:cNvSpPr>
            <a:spLocks noGrp="1"/>
          </p:cNvSpPr>
          <p:nvPr>
            <p:ph type="dt" sz="half" idx="10"/>
          </p:nvPr>
        </p:nvSpPr>
        <p:spPr>
          <a:xfrm>
            <a:off x="457200" y="6324600"/>
            <a:ext cx="2133600" cy="273050"/>
          </a:xfrm>
        </p:spPr>
        <p:txBody>
          <a:bodyPr/>
          <a:lstStyle>
            <a:lvl1pPr>
              <a:defRPr sz="1400">
                <a:solidFill>
                  <a:schemeClr val="tx2">
                    <a:lumMod val="75000"/>
                  </a:schemeClr>
                </a:solidFill>
              </a:defRPr>
            </a:lvl1pPr>
          </a:lstStyle>
          <a:p>
            <a:fld id="{A6BE1EF4-31ED-45C2-AC47-F2718A41336B}" type="datetimeFigureOut">
              <a:rPr lang="en-US" smtClean="0"/>
              <a:t>9/30/18</a:t>
            </a:fld>
            <a:endParaRPr lang="en-US"/>
          </a:p>
        </p:txBody>
      </p:sp>
      <p:sp>
        <p:nvSpPr>
          <p:cNvPr id="5" name="Footer Placeholder 4"/>
          <p:cNvSpPr>
            <a:spLocks noGrp="1"/>
          </p:cNvSpPr>
          <p:nvPr>
            <p:ph type="ftr" sz="quarter" idx="11"/>
          </p:nvPr>
        </p:nvSpPr>
        <p:spPr>
          <a:xfrm>
            <a:off x="3124200" y="6324600"/>
            <a:ext cx="2895600" cy="273050"/>
          </a:xfrm>
        </p:spPr>
        <p:txBody>
          <a:bodyPr/>
          <a:lstStyle>
            <a:lvl1pPr>
              <a:defRPr sz="1400">
                <a:solidFill>
                  <a:schemeClr val="tx2">
                    <a:lumMod val="75000"/>
                  </a:schemeClr>
                </a:solidFill>
              </a:defRPr>
            </a:lvl1pPr>
          </a:lstStyle>
          <a:p>
            <a:endParaRPr lang="en-US"/>
          </a:p>
        </p:txBody>
      </p:sp>
      <p:sp>
        <p:nvSpPr>
          <p:cNvPr id="6" name="Slide Number Placeholder 5"/>
          <p:cNvSpPr>
            <a:spLocks noGrp="1"/>
          </p:cNvSpPr>
          <p:nvPr>
            <p:ph type="sldNum" sz="quarter" idx="12"/>
          </p:nvPr>
        </p:nvSpPr>
        <p:spPr>
          <a:xfrm>
            <a:off x="6553200" y="6324600"/>
            <a:ext cx="2133600" cy="273050"/>
          </a:xfrm>
        </p:spPr>
        <p:txBody>
          <a:bodyPr/>
          <a:lstStyle>
            <a:lvl1pPr>
              <a:defRPr sz="1400">
                <a:solidFill>
                  <a:schemeClr val="tx2">
                    <a:lumMod val="75000"/>
                  </a:schemeClr>
                </a:solidFill>
              </a:defRPr>
            </a:lvl1pPr>
          </a:lstStyle>
          <a:p>
            <a:fld id="{B51EACD6-A525-4B49-8009-7F09B4461B46}" type="slidenum">
              <a:rPr lang="en-US" smtClean="0"/>
              <a:t>‹#›</a:t>
            </a:fld>
            <a:endParaRPr lang="en-US"/>
          </a:p>
        </p:txBody>
      </p:sp>
      <p:sp>
        <p:nvSpPr>
          <p:cNvPr id="2" name="Title 1"/>
          <p:cNvSpPr>
            <a:spLocks noGrp="1"/>
          </p:cNvSpPr>
          <p:nvPr>
            <p:ph type="ctrTitle"/>
          </p:nvPr>
        </p:nvSpPr>
        <p:spPr>
          <a:xfrm>
            <a:off x="524435" y="4953000"/>
            <a:ext cx="8095130" cy="857250"/>
          </a:xfrm>
        </p:spPr>
        <p:txBody>
          <a:bodyPr anchor="b" anchorCtr="0">
            <a:noAutofit/>
          </a:bodyPr>
          <a:lstStyle>
            <a:lvl1pPr>
              <a:defRPr sz="5400">
                <a:solidFill>
                  <a:schemeClr val="tx2"/>
                </a:solidFill>
                <a:effectLst>
                  <a:outerShdw blurRad="50800" dist="38100" dir="2700000" algn="tl" rotWithShape="0">
                    <a:prstClr val="black">
                      <a:alpha val="40000"/>
                    </a:prstClr>
                  </a:outerShdw>
                </a:effectLst>
              </a:defRPr>
            </a:lvl1pPr>
          </a:lstStyle>
          <a:p>
            <a:r>
              <a:rPr lang="en-US" smtClean="0"/>
              <a:t>Click to edit Master title style</a:t>
            </a:r>
            <a:endParaRPr/>
          </a:p>
        </p:txBody>
      </p:sp>
      <p:sp>
        <p:nvSpPr>
          <p:cNvPr id="3" name="Subtitle 2"/>
          <p:cNvSpPr>
            <a:spLocks noGrp="1"/>
          </p:cNvSpPr>
          <p:nvPr>
            <p:ph type="subTitle" idx="1"/>
          </p:nvPr>
        </p:nvSpPr>
        <p:spPr>
          <a:xfrm>
            <a:off x="524435" y="5791200"/>
            <a:ext cx="8095130" cy="507200"/>
          </a:xfrm>
        </p:spPr>
        <p:txBody>
          <a:bodyPr>
            <a:normAutofit/>
          </a:bodyPr>
          <a:lstStyle>
            <a:lvl1pPr marL="0" indent="0" algn="ctr">
              <a:spcBef>
                <a:spcPts val="0"/>
              </a:spcBef>
              <a:buNone/>
              <a:defRPr sz="1800">
                <a:solidFill>
                  <a:schemeClr val="tx2"/>
                </a:solidFill>
                <a:effectLst>
                  <a:outerShdw blurRad="50800" dist="38100" dir="2700000" algn="tl"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1" name="Picture Placeholder 10"/>
          <p:cNvSpPr>
            <a:spLocks noGrp="1"/>
          </p:cNvSpPr>
          <p:nvPr>
            <p:ph type="pic" sz="quarter" idx="13"/>
          </p:nvPr>
        </p:nvSpPr>
        <p:spPr>
          <a:xfrm>
            <a:off x="1764792" y="804672"/>
            <a:ext cx="5638800" cy="3657600"/>
          </a:xfrm>
        </p:spPr>
        <p:txBody>
          <a:bodyPr/>
          <a:lstStyle>
            <a:lvl1pPr>
              <a:buNone/>
              <a:defRPr>
                <a:solidFill>
                  <a:schemeClr val="bg2"/>
                </a:solidFill>
              </a:defRPr>
            </a:lvl1pPr>
          </a:lstStyle>
          <a:p>
            <a:r>
              <a:rPr lang="en-US" smtClean="0"/>
              <a:t>Drag picture to placeholder or click icon to add</a:t>
            </a:r>
            <a:endParaRP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advClick="0" advTm="15000">
        <p:fade/>
      </p:transition>
    </mc:Choice>
    <mc:Fallback>
      <p:transition xmlns:p14="http://schemas.microsoft.com/office/powerpoint/2010/main" spd="med" advClick="0" advTm="1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90818" y="2514600"/>
            <a:ext cx="8162365" cy="914400"/>
          </a:xfrm>
        </p:spPr>
        <p:txBody>
          <a:bodyPr anchor="b" anchorCtr="0"/>
          <a:lstStyle>
            <a:lvl1pPr algn="ctr">
              <a:defRPr sz="5400" b="0" cap="none" baseline="0">
                <a:solidFill>
                  <a:schemeClr val="tx2"/>
                </a:solidFill>
                <a:effectLst>
                  <a:outerShdw blurRad="50800" dist="38100" dir="2700000" algn="tl" rotWithShape="0">
                    <a:prstClr val="black">
                      <a:alpha val="40000"/>
                    </a:prstClr>
                  </a:outerShdw>
                </a:effectLst>
              </a:defRPr>
            </a:lvl1pPr>
          </a:lstStyle>
          <a:p>
            <a:r>
              <a:rPr lang="en-US" smtClean="0"/>
              <a:t>Click to edit Master title style</a:t>
            </a:r>
            <a:endParaRPr/>
          </a:p>
        </p:txBody>
      </p:sp>
      <p:sp>
        <p:nvSpPr>
          <p:cNvPr id="3" name="Text Placeholder 2"/>
          <p:cNvSpPr>
            <a:spLocks noGrp="1"/>
          </p:cNvSpPr>
          <p:nvPr>
            <p:ph type="body" idx="1"/>
          </p:nvPr>
        </p:nvSpPr>
        <p:spPr>
          <a:xfrm>
            <a:off x="490818" y="3429000"/>
            <a:ext cx="8162365" cy="701000"/>
          </a:xfrm>
        </p:spPr>
        <p:txBody>
          <a:bodyPr anchor="t" anchorCtr="0">
            <a:normAutofit/>
          </a:bodyPr>
          <a:lstStyle>
            <a:lvl1pPr marL="0" indent="0" algn="ctr">
              <a:spcBef>
                <a:spcPts val="0"/>
              </a:spcBef>
              <a:buNone/>
              <a:defRPr sz="1800">
                <a:solidFill>
                  <a:schemeClr val="tx2"/>
                </a:solidFill>
                <a:effectLst>
                  <a:outerShdw blurRad="50800" dist="38100" dir="2700000" algn="tl" rotWithShape="0">
                    <a:prstClr val="black">
                      <a:alpha val="40000"/>
                    </a:prst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vert="horz" lIns="91440" tIns="45720" rIns="91440" bIns="45720" rtlCol="0" anchor="ctr"/>
          <a:lstStyle>
            <a:lvl1pPr marL="0" algn="l" defTabSz="914400" rtl="0" eaLnBrk="1" latinLnBrk="0" hangingPunct="1">
              <a:defRPr sz="1400" kern="1200">
                <a:solidFill>
                  <a:schemeClr val="tx2">
                    <a:lumMod val="75000"/>
                  </a:schemeClr>
                </a:solidFill>
                <a:latin typeface="+mn-lt"/>
                <a:ea typeface="+mn-ea"/>
                <a:cs typeface="+mn-cs"/>
              </a:defRPr>
            </a:lvl1pPr>
          </a:lstStyle>
          <a:p>
            <a:fld id="{A6BE1EF4-31ED-45C2-AC47-F2718A41336B}" type="datetimeFigureOut">
              <a:rPr lang="en-US" smtClean="0"/>
              <a:t>9/30/18</a:t>
            </a:fld>
            <a:endParaRPr lang="en-US"/>
          </a:p>
        </p:txBody>
      </p:sp>
      <p:sp>
        <p:nvSpPr>
          <p:cNvPr id="5" name="Footer Placeholder 4"/>
          <p:cNvSpPr>
            <a:spLocks noGrp="1"/>
          </p:cNvSpPr>
          <p:nvPr>
            <p:ph type="ftr" sz="quarter" idx="11"/>
          </p:nvPr>
        </p:nvSpPr>
        <p:spPr/>
        <p:txBody>
          <a:bodyPr vert="horz" lIns="91440" tIns="45720" rIns="91440" bIns="45720" rtlCol="0" anchor="ctr"/>
          <a:lstStyle>
            <a:lvl1pPr marL="0" algn="ctr" defTabSz="914400" rtl="0" eaLnBrk="1" latinLnBrk="0" hangingPunct="1">
              <a:defRPr sz="1400" kern="1200">
                <a:solidFill>
                  <a:schemeClr val="tx2">
                    <a:lumMod val="75000"/>
                  </a:schemeClr>
                </a:solidFill>
                <a:latin typeface="+mn-lt"/>
                <a:ea typeface="+mn-ea"/>
                <a:cs typeface="+mn-cs"/>
              </a:defRPr>
            </a:lvl1pPr>
          </a:lstStyle>
          <a:p>
            <a:endParaRPr lang="en-US"/>
          </a:p>
        </p:txBody>
      </p:sp>
      <p:sp>
        <p:nvSpPr>
          <p:cNvPr id="6" name="Slide Number Placeholder 5"/>
          <p:cNvSpPr>
            <a:spLocks noGrp="1"/>
          </p:cNvSpPr>
          <p:nvPr>
            <p:ph type="sldNum" sz="quarter" idx="12"/>
          </p:nvPr>
        </p:nvSpPr>
        <p:spPr/>
        <p:txBody>
          <a:bodyPr vert="horz" lIns="91440" tIns="45720" rIns="91440" bIns="45720" rtlCol="0" anchor="ctr"/>
          <a:lstStyle>
            <a:lvl1pPr marL="0" algn="r" defTabSz="914400" rtl="0" eaLnBrk="1" latinLnBrk="0" hangingPunct="1">
              <a:defRPr sz="1400" kern="1200">
                <a:solidFill>
                  <a:schemeClr val="tx2">
                    <a:lumMod val="75000"/>
                  </a:schemeClr>
                </a:solidFill>
                <a:latin typeface="+mn-lt"/>
                <a:ea typeface="+mn-ea"/>
                <a:cs typeface="+mn-cs"/>
              </a:defRPr>
            </a:lvl1pPr>
          </a:lstStyle>
          <a:p>
            <a:fld id="{B51EACD6-A525-4B49-8009-7F09B4461B46}"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advClick="0" advTm="15000">
        <p:fade/>
      </p:transition>
    </mc:Choice>
    <mc:Fallback>
      <p:transition xmlns:p14="http://schemas.microsoft.com/office/powerpoint/2010/main" spd="med" advClick="0" advTm="1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23900" y="1586753"/>
            <a:ext cx="3776472" cy="4583860"/>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48200" y="1586753"/>
            <a:ext cx="3776472" cy="4583860"/>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A6BE1EF4-31ED-45C2-AC47-F2718A41336B}" type="datetimeFigureOut">
              <a:rPr lang="en-US" smtClean="0"/>
              <a:t>9/30/18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EACD6-A525-4B49-8009-7F09B4461B46}"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advClick="0" advTm="15000">
        <p:fade/>
      </p:transition>
    </mc:Choice>
    <mc:Fallback>
      <p:transition xmlns:p14="http://schemas.microsoft.com/office/powerpoint/2010/main" spd="med" advClick="0" advTm="1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23900" y="1598613"/>
            <a:ext cx="3773488" cy="427877"/>
          </a:xfrm>
        </p:spPr>
        <p:txBody>
          <a:bodyPr anchor="b">
            <a:normAutofit/>
          </a:bodyPr>
          <a:lstStyle>
            <a:lvl1pPr marL="0" indent="0" algn="ctr">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23900" y="2174875"/>
            <a:ext cx="3773488" cy="3997325"/>
          </a:xfrm>
        </p:spPr>
        <p:txBody>
          <a:bodyPr/>
          <a:lstStyle>
            <a:lvl1pPr>
              <a:defRPr sz="2400"/>
            </a:lvl1pPr>
            <a:lvl2pPr>
              <a:defRPr sz="2200"/>
            </a:lvl2pPr>
            <a:lvl3pPr>
              <a:defRPr sz="2000"/>
            </a:lvl3pPr>
            <a:lvl4pPr>
              <a:defRPr sz="1800"/>
            </a:lvl4pPr>
            <a:lvl5pPr>
              <a:defRPr sz="1800"/>
            </a:lvl5pPr>
            <a:lvl6pPr>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645026" y="1598613"/>
            <a:ext cx="3776472" cy="427877"/>
          </a:xfrm>
        </p:spPr>
        <p:txBody>
          <a:bodyPr anchor="b">
            <a:normAutofit/>
          </a:bodyPr>
          <a:lstStyle>
            <a:lvl1pPr marL="0" indent="0" algn="ctr">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3776472" cy="3997325"/>
          </a:xfrm>
        </p:spPr>
        <p:txBody>
          <a:bodyPr/>
          <a:lstStyle>
            <a:lvl1pPr>
              <a:defRPr sz="2400"/>
            </a:lvl1pPr>
            <a:lvl2pPr>
              <a:defRPr sz="2200"/>
            </a:lvl2pPr>
            <a:lvl3pPr>
              <a:defRPr sz="2000"/>
            </a:lvl3pPr>
            <a:lvl4pPr>
              <a:defRPr sz="1800"/>
            </a:lvl4pPr>
            <a:lvl5pPr>
              <a:defRPr sz="1800"/>
            </a:lvl5pPr>
            <a:lvl6pPr>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A6BE1EF4-31ED-45C2-AC47-F2718A41336B}" type="datetimeFigureOut">
              <a:rPr lang="en-US" smtClean="0"/>
              <a:t>9/30/18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1EACD6-A525-4B49-8009-7F09B4461B46}"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advClick="0" advTm="15000">
        <p:fade/>
      </p:transition>
    </mc:Choice>
    <mc:Fallback>
      <p:transition xmlns:p14="http://schemas.microsoft.com/office/powerpoint/2010/main" spd="med" advClick="0" advTm="1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23900" y="1586753"/>
            <a:ext cx="7707406" cy="2231136"/>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A6BE1EF4-31ED-45C2-AC47-F2718A41336B}" type="datetimeFigureOut">
              <a:rPr lang="en-US" smtClean="0"/>
              <a:t>9/30/18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EACD6-A525-4B49-8009-7F09B4461B46}" type="slidenum">
              <a:rPr lang="en-US" smtClean="0"/>
              <a:t>‹#›</a:t>
            </a:fld>
            <a:endParaRPr lang="en-US"/>
          </a:p>
        </p:txBody>
      </p:sp>
      <p:sp>
        <p:nvSpPr>
          <p:cNvPr id="8" name="Content Placeholder 2"/>
          <p:cNvSpPr>
            <a:spLocks noGrp="1"/>
          </p:cNvSpPr>
          <p:nvPr>
            <p:ph sz="half" idx="13"/>
          </p:nvPr>
        </p:nvSpPr>
        <p:spPr>
          <a:xfrm>
            <a:off x="723900" y="3914170"/>
            <a:ext cx="7707406" cy="2231136"/>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mc:AlternateContent xmlns:mc="http://schemas.openxmlformats.org/markup-compatibility/2006">
    <mc:Choice xmlns:p14="http://schemas.microsoft.com/office/powerpoint/2010/main" Requires="p14">
      <p:transition spd="med" p14:dur="700" advClick="0" advTm="15000">
        <p:fade/>
      </p:transition>
    </mc:Choice>
    <mc:Fallback>
      <p:transition xmlns:p14="http://schemas.microsoft.com/office/powerpoint/2010/main" spd="med" advClick="0" advTm="1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23900" y="1586753"/>
            <a:ext cx="3776472" cy="4583860"/>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A6BE1EF4-31ED-45C2-AC47-F2718A41336B}" type="datetimeFigureOut">
              <a:rPr lang="en-US" smtClean="0"/>
              <a:t>9/30/18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EACD6-A525-4B49-8009-7F09B4461B46}" type="slidenum">
              <a:rPr lang="en-US" smtClean="0"/>
              <a:t>‹#›</a:t>
            </a:fld>
            <a:endParaRPr lang="en-US"/>
          </a:p>
        </p:txBody>
      </p:sp>
      <p:sp>
        <p:nvSpPr>
          <p:cNvPr id="8" name="Content Placeholder 3"/>
          <p:cNvSpPr>
            <a:spLocks noGrp="1"/>
          </p:cNvSpPr>
          <p:nvPr>
            <p:ph sz="half" idx="2"/>
          </p:nvPr>
        </p:nvSpPr>
        <p:spPr>
          <a:xfrm>
            <a:off x="4648200" y="1586753"/>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9" name="Content Placeholder 3"/>
          <p:cNvSpPr>
            <a:spLocks noGrp="1"/>
          </p:cNvSpPr>
          <p:nvPr>
            <p:ph sz="half" idx="14"/>
          </p:nvPr>
        </p:nvSpPr>
        <p:spPr>
          <a:xfrm>
            <a:off x="4648200" y="3913094"/>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mc:AlternateContent xmlns:mc="http://schemas.openxmlformats.org/markup-compatibility/2006">
    <mc:Choice xmlns:p14="http://schemas.microsoft.com/office/powerpoint/2010/main" Requires="p14">
      <p:transition spd="med" p14:dur="700" advClick="0" advTm="15000">
        <p:fade/>
      </p:transition>
    </mc:Choice>
    <mc:Fallback>
      <p:transition xmlns:p14="http://schemas.microsoft.com/office/powerpoint/2010/main" spd="med" advClick="0" advTm="1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A6BE1EF4-31ED-45C2-AC47-F2718A41336B}" type="datetimeFigureOut">
              <a:rPr lang="en-US" smtClean="0"/>
              <a:t>9/30/18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1EACD6-A525-4B49-8009-7F09B4461B46}" type="slidenum">
              <a:rPr lang="en-US" smtClean="0"/>
              <a:t>‹#›</a:t>
            </a:fld>
            <a:endParaRPr lang="en-US"/>
          </a:p>
        </p:txBody>
      </p:sp>
      <p:sp>
        <p:nvSpPr>
          <p:cNvPr id="6" name="Content Placeholder 2"/>
          <p:cNvSpPr>
            <a:spLocks noGrp="1"/>
          </p:cNvSpPr>
          <p:nvPr>
            <p:ph sz="half" idx="1"/>
          </p:nvPr>
        </p:nvSpPr>
        <p:spPr>
          <a:xfrm>
            <a:off x="723900" y="1586753"/>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Content Placeholder 3"/>
          <p:cNvSpPr>
            <a:spLocks noGrp="1"/>
          </p:cNvSpPr>
          <p:nvPr>
            <p:ph sz="half" idx="2"/>
          </p:nvPr>
        </p:nvSpPr>
        <p:spPr>
          <a:xfrm>
            <a:off x="4648200" y="1586753"/>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8" name="Content Placeholder 2"/>
          <p:cNvSpPr>
            <a:spLocks noGrp="1"/>
          </p:cNvSpPr>
          <p:nvPr>
            <p:ph sz="half" idx="13"/>
          </p:nvPr>
        </p:nvSpPr>
        <p:spPr>
          <a:xfrm>
            <a:off x="723900" y="3913094"/>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9" name="Content Placeholder 3"/>
          <p:cNvSpPr>
            <a:spLocks noGrp="1"/>
          </p:cNvSpPr>
          <p:nvPr>
            <p:ph sz="half" idx="14"/>
          </p:nvPr>
        </p:nvSpPr>
        <p:spPr>
          <a:xfrm>
            <a:off x="4648200" y="3913094"/>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mc:AlternateContent xmlns:mc="http://schemas.openxmlformats.org/markup-compatibility/2006">
    <mc:Choice xmlns:p14="http://schemas.microsoft.com/office/powerpoint/2010/main" Requires="p14">
      <p:transition spd="med" p14:dur="700" advClick="0" advTm="15000">
        <p:fade/>
      </p:transition>
    </mc:Choice>
    <mc:Fallback>
      <p:transition xmlns:p14="http://schemas.microsoft.com/office/powerpoint/2010/main" spd="med" advClick="0" advTm="15000">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6141" y="314979"/>
            <a:ext cx="7691719" cy="1143000"/>
          </a:xfrm>
          <a:prstGeom prst="rect">
            <a:avLst/>
          </a:prstGeom>
        </p:spPr>
        <p:txBody>
          <a:bodyPr vert="horz" lIns="91440" tIns="45720" rIns="91440" bIns="45720" rtlCol="0" anchor="ctr">
            <a:noAutofit/>
          </a:bodyPr>
          <a:lstStyle/>
          <a:p>
            <a:r>
              <a:rPr/>
              <a:t>Click to edit title style</a:t>
            </a:r>
          </a:p>
        </p:txBody>
      </p:sp>
      <p:sp>
        <p:nvSpPr>
          <p:cNvPr id="3" name="Text Placeholder 2"/>
          <p:cNvSpPr>
            <a:spLocks noGrp="1"/>
          </p:cNvSpPr>
          <p:nvPr>
            <p:ph type="body" idx="1"/>
          </p:nvPr>
        </p:nvSpPr>
        <p:spPr>
          <a:xfrm>
            <a:off x="726141" y="1586753"/>
            <a:ext cx="7691719" cy="457199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400">
                <a:solidFill>
                  <a:schemeClr val="tx1">
                    <a:lumMod val="65000"/>
                    <a:lumOff val="35000"/>
                  </a:schemeClr>
                </a:solidFill>
              </a:defRPr>
            </a:lvl1pPr>
          </a:lstStyle>
          <a:p>
            <a:fld id="{A6BE1EF4-31ED-45C2-AC47-F2718A41336B}" type="datetimeFigureOut">
              <a:rPr lang="en-US" smtClean="0"/>
              <a:t>9/30/18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4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400">
                <a:solidFill>
                  <a:schemeClr val="tx1">
                    <a:lumMod val="65000"/>
                    <a:lumOff val="35000"/>
                  </a:schemeClr>
                </a:solidFill>
              </a:defRPr>
            </a:lvl1pPr>
          </a:lstStyle>
          <a:p>
            <a:fld id="{B51EACD6-A525-4B49-8009-7F09B4461B4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mc:Choice xmlns:p14="http://schemas.microsoft.com/office/powerpoint/2010/main" Requires="p14">
      <p:transition spd="med" p14:dur="700" advClick="0" advTm="15000">
        <p:fade/>
      </p:transition>
    </mc:Choice>
    <mc:Fallback>
      <p:transition xmlns:p14="http://schemas.microsoft.com/office/powerpoint/2010/main" spd="med" advClick="0" advTm="15000">
        <p:fade/>
      </p:transition>
    </mc:Fallback>
  </mc:AlternateContent>
  <p:txStyles>
    <p:titleStyle>
      <a:lvl1pPr algn="ctr" defTabSz="914400" rtl="0" eaLnBrk="1" latinLnBrk="0" hangingPunct="1">
        <a:spcBef>
          <a:spcPct val="0"/>
        </a:spcBef>
        <a:buNone/>
        <a:defRPr sz="5400" kern="1200">
          <a:solidFill>
            <a:schemeClr val="tx1">
              <a:lumMod val="85000"/>
              <a:lumOff val="15000"/>
            </a:schemeClr>
          </a:solidFill>
          <a:latin typeface="+mj-lt"/>
          <a:ea typeface="+mj-ea"/>
          <a:cs typeface="+mj-cs"/>
        </a:defRPr>
      </a:lvl1pPr>
    </p:titleStyle>
    <p:bodyStyle>
      <a:lvl1pPr marL="457200" indent="-457200" algn="l" defTabSz="914400" rtl="0" eaLnBrk="1" latinLnBrk="0" hangingPunct="1">
        <a:spcBef>
          <a:spcPts val="2400"/>
        </a:spcBef>
        <a:buSzPct val="90000"/>
        <a:buFont typeface="Wingdings" pitchFamily="2" charset="2"/>
        <a:buChar char="v"/>
        <a:defRPr sz="2400" kern="1200">
          <a:solidFill>
            <a:schemeClr val="tx1">
              <a:lumMod val="75000"/>
              <a:lumOff val="25000"/>
            </a:schemeClr>
          </a:solidFill>
          <a:latin typeface="+mn-lt"/>
          <a:ea typeface="+mn-ea"/>
          <a:cs typeface="+mn-cs"/>
        </a:defRPr>
      </a:lvl1pPr>
      <a:lvl2pPr marL="914400" indent="-457200" algn="l" defTabSz="914400" rtl="0" eaLnBrk="1" latinLnBrk="0" hangingPunct="1">
        <a:spcBef>
          <a:spcPts val="1200"/>
        </a:spcBef>
        <a:buClr>
          <a:schemeClr val="bg1">
            <a:lumMod val="65000"/>
          </a:schemeClr>
        </a:buClr>
        <a:buSzPct val="90000"/>
        <a:buFont typeface="Wingdings" pitchFamily="2" charset="2"/>
        <a:buChar char="v"/>
        <a:defRPr sz="2200" kern="1200">
          <a:solidFill>
            <a:schemeClr val="tx1">
              <a:lumMod val="75000"/>
              <a:lumOff val="25000"/>
            </a:schemeClr>
          </a:solidFill>
          <a:latin typeface="+mn-lt"/>
          <a:ea typeface="+mn-ea"/>
          <a:cs typeface="+mn-cs"/>
        </a:defRPr>
      </a:lvl2pPr>
      <a:lvl3pPr marL="1263650" indent="-349250" algn="l" defTabSz="914400" rtl="0" eaLnBrk="1" latinLnBrk="0" hangingPunct="1">
        <a:spcBef>
          <a:spcPts val="1200"/>
        </a:spcBef>
        <a:buSzPct val="90000"/>
        <a:buFont typeface="Wingdings" pitchFamily="2" charset="2"/>
        <a:buChar char="v"/>
        <a:defRPr sz="2000" kern="1200">
          <a:solidFill>
            <a:schemeClr val="tx1">
              <a:lumMod val="75000"/>
              <a:lumOff val="25000"/>
            </a:schemeClr>
          </a:solidFill>
          <a:latin typeface="+mn-lt"/>
          <a:ea typeface="+mn-ea"/>
          <a:cs typeface="+mn-cs"/>
        </a:defRPr>
      </a:lvl3pPr>
      <a:lvl4pPr marL="1600200" indent="-336550" algn="l" defTabSz="914400" rtl="0" eaLnBrk="1" latinLnBrk="0" hangingPunct="1">
        <a:spcBef>
          <a:spcPts val="1200"/>
        </a:spcBef>
        <a:buClr>
          <a:schemeClr val="bg1">
            <a:lumMod val="65000"/>
          </a:schemeClr>
        </a:buClr>
        <a:buSzPct val="90000"/>
        <a:buFont typeface="Wingdings" pitchFamily="2" charset="2"/>
        <a:buChar char="v"/>
        <a:defRPr sz="1800" kern="1200">
          <a:solidFill>
            <a:schemeClr val="tx1">
              <a:lumMod val="75000"/>
              <a:lumOff val="25000"/>
            </a:schemeClr>
          </a:solidFill>
          <a:latin typeface="+mn-lt"/>
          <a:ea typeface="+mn-ea"/>
          <a:cs typeface="+mn-cs"/>
        </a:defRPr>
      </a:lvl4pPr>
      <a:lvl5pPr marL="1946275" indent="-346075" algn="l" defTabSz="914400" rtl="0" eaLnBrk="1" latinLnBrk="0" hangingPunct="1">
        <a:spcBef>
          <a:spcPts val="1200"/>
        </a:spcBef>
        <a:buSzPct val="90000"/>
        <a:buFont typeface="Wingdings" pitchFamily="2" charset="2"/>
        <a:buChar char="v"/>
        <a:defRPr sz="1800" kern="1200">
          <a:solidFill>
            <a:schemeClr val="tx1">
              <a:lumMod val="75000"/>
              <a:lumOff val="25000"/>
            </a:schemeClr>
          </a:solidFill>
          <a:latin typeface="+mn-lt"/>
          <a:ea typeface="+mn-ea"/>
          <a:cs typeface="+mn-cs"/>
        </a:defRPr>
      </a:lvl5pPr>
      <a:lvl6pPr marL="229076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6pPr>
      <a:lvl7pPr marL="2625725" indent="-344488" algn="l" defTabSz="914400" rtl="0" eaLnBrk="1" latinLnBrk="0" hangingPunct="1">
        <a:spcBef>
          <a:spcPct val="20000"/>
        </a:spcBef>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7pPr>
      <a:lvl8pPr marL="297021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8pPr>
      <a:lvl9pPr marL="3313113" indent="-344488" algn="l" defTabSz="914400" rtl="0" eaLnBrk="1" latinLnBrk="0" hangingPunct="1">
        <a:spcBef>
          <a:spcPct val="20000"/>
        </a:spcBef>
        <a:buSzPct val="90000"/>
        <a:buFont typeface="Wingdings" pitchFamily="2" charset="2"/>
        <a:buChar char="v"/>
        <a:defRPr lang="en-US" sz="1800" kern="1200" dirty="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4" Type="http://schemas.microsoft.com/office/2007/relationships/hdphoto" Target="../media/hdphoto5.wdp"/><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4" Type="http://schemas.microsoft.com/office/2007/relationships/hdphoto" Target="../media/hdphoto6.wdp"/><Relationship Id="rId5" Type="http://schemas.openxmlformats.org/officeDocument/2006/relationships/image" Target="../media/image24.jpeg"/><Relationship Id="rId6" Type="http://schemas.microsoft.com/office/2007/relationships/hdphoto" Target="../media/hdphoto7.wdp"/><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4" Type="http://schemas.microsoft.com/office/2007/relationships/hdphoto" Target="../media/hdphoto8.wdp"/><Relationship Id="rId5" Type="http://schemas.openxmlformats.org/officeDocument/2006/relationships/image" Target="../media/image26.png"/><Relationship Id="rId6" Type="http://schemas.microsoft.com/office/2007/relationships/hdphoto" Target="../media/hdphoto9.wdp"/><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4" Type="http://schemas.microsoft.com/office/2007/relationships/hdphoto" Target="../media/hdphoto8.wdp"/><Relationship Id="rId5" Type="http://schemas.openxmlformats.org/officeDocument/2006/relationships/image" Target="../media/image26.png"/><Relationship Id="rId6" Type="http://schemas.microsoft.com/office/2007/relationships/hdphoto" Target="../media/hdphoto9.wdp"/><Relationship Id="rId7" Type="http://schemas.openxmlformats.org/officeDocument/2006/relationships/image" Target="../media/image27.jpeg"/><Relationship Id="rId8" Type="http://schemas.microsoft.com/office/2007/relationships/hdphoto" Target="../media/hdphoto10.wdp"/><Relationship Id="rId9" Type="http://schemas.openxmlformats.org/officeDocument/2006/relationships/image" Target="../media/image28.jpeg"/><Relationship Id="rId10" Type="http://schemas.microsoft.com/office/2007/relationships/hdphoto" Target="../media/hdphoto11.wdp"/><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4" Type="http://schemas.microsoft.com/office/2007/relationships/hdphoto" Target="../media/hdphoto12.wdp"/><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4" Type="http://schemas.microsoft.com/office/2007/relationships/hdphoto" Target="../media/hdphoto1.wdp"/><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4" Type="http://schemas.microsoft.com/office/2007/relationships/hdphoto" Target="../media/hdphoto2.wdp"/><Relationship Id="rId5" Type="http://schemas.openxmlformats.org/officeDocument/2006/relationships/image" Target="../media/image14.png"/><Relationship Id="rId6" Type="http://schemas.microsoft.com/office/2007/relationships/hdphoto" Target="../media/hdphoto3.wdp"/><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4" Type="http://schemas.microsoft.com/office/2007/relationships/hdphoto" Target="../media/hdphoto4.wdp"/><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76625" y="5010007"/>
            <a:ext cx="6367945" cy="1846961"/>
          </a:xfrm>
        </p:spPr>
        <p:txBody>
          <a:bodyPr/>
          <a:lstStyle/>
          <a:p>
            <a:r>
              <a:rPr lang="en-US" sz="3600" b="1" dirty="0">
                <a:solidFill>
                  <a:schemeClr val="accent2">
                    <a:lumMod val="20000"/>
                    <a:lumOff val="80000"/>
                  </a:schemeClr>
                </a:solidFill>
                <a:effectLst/>
              </a:rPr>
              <a:t>Talking Story with </a:t>
            </a:r>
            <a:r>
              <a:rPr lang="en-US" sz="3600" b="1" dirty="0" err="1">
                <a:solidFill>
                  <a:schemeClr val="accent2">
                    <a:lumMod val="20000"/>
                    <a:lumOff val="80000"/>
                  </a:schemeClr>
                </a:solidFill>
                <a:effectLst/>
              </a:rPr>
              <a:t>Kupuna</a:t>
            </a:r>
            <a:r>
              <a:rPr lang="en-US" sz="3600" dirty="0">
                <a:solidFill>
                  <a:schemeClr val="accent2">
                    <a:lumMod val="20000"/>
                    <a:lumOff val="80000"/>
                  </a:schemeClr>
                </a:solidFill>
                <a:effectLst/>
              </a:rPr>
              <a:t>: </a:t>
            </a:r>
            <a:r>
              <a:rPr lang="en-US" sz="3200" i="1" dirty="0">
                <a:solidFill>
                  <a:schemeClr val="accent2">
                    <a:lumMod val="20000"/>
                    <a:lumOff val="80000"/>
                  </a:schemeClr>
                </a:solidFill>
                <a:effectLst/>
              </a:rPr>
              <a:t>Connecting Past, Present, and Future through Facilitated Life-Review </a:t>
            </a:r>
            <a:r>
              <a:rPr lang="en-US" sz="3600" dirty="0">
                <a:solidFill>
                  <a:schemeClr val="accent2">
                    <a:lumMod val="20000"/>
                    <a:lumOff val="80000"/>
                  </a:schemeClr>
                </a:solidFill>
                <a:effectLst/>
              </a:rPr>
              <a:t/>
            </a:r>
            <a:br>
              <a:rPr lang="en-US" sz="3600" dirty="0">
                <a:solidFill>
                  <a:schemeClr val="accent2">
                    <a:lumMod val="20000"/>
                    <a:lumOff val="80000"/>
                  </a:schemeClr>
                </a:solidFill>
                <a:effectLst/>
              </a:rPr>
            </a:br>
            <a:endParaRPr lang="en-US" sz="3600" dirty="0">
              <a:solidFill>
                <a:schemeClr val="accent2">
                  <a:lumMod val="20000"/>
                  <a:lumOff val="80000"/>
                </a:schemeClr>
              </a:solidFill>
            </a:endParaRPr>
          </a:p>
        </p:txBody>
      </p:sp>
      <p:sp>
        <p:nvSpPr>
          <p:cNvPr id="3" name="Subtitle 2"/>
          <p:cNvSpPr>
            <a:spLocks noGrp="1"/>
          </p:cNvSpPr>
          <p:nvPr>
            <p:ph type="subTitle" idx="1"/>
          </p:nvPr>
        </p:nvSpPr>
        <p:spPr>
          <a:xfrm rot="16200000">
            <a:off x="5485739" y="2977405"/>
            <a:ext cx="5724862" cy="1007200"/>
          </a:xfrm>
        </p:spPr>
        <p:txBody>
          <a:bodyPr/>
          <a:lstStyle/>
          <a:p>
            <a:endParaRPr lang="en-US" dirty="0" smtClean="0">
              <a:solidFill>
                <a:srgbClr val="FDEEC6"/>
              </a:solidFill>
            </a:endParaRPr>
          </a:p>
          <a:p>
            <a:r>
              <a:rPr lang="en-US" dirty="0" smtClean="0">
                <a:solidFill>
                  <a:srgbClr val="FDEEC6"/>
                </a:solidFill>
              </a:rPr>
              <a:t>A </a:t>
            </a:r>
            <a:r>
              <a:rPr lang="en-US" dirty="0" err="1" smtClean="0">
                <a:solidFill>
                  <a:srgbClr val="FDEEC6"/>
                </a:solidFill>
              </a:rPr>
              <a:t>Ho‘a</a:t>
            </a:r>
            <a:r>
              <a:rPr lang="en-US" dirty="0" smtClean="0">
                <a:solidFill>
                  <a:srgbClr val="FDEEC6"/>
                </a:solidFill>
              </a:rPr>
              <a:t> Presentation by</a:t>
            </a:r>
          </a:p>
          <a:p>
            <a:r>
              <a:rPr lang="en-US" dirty="0" smtClean="0">
                <a:solidFill>
                  <a:srgbClr val="FDEEC6"/>
                </a:solidFill>
              </a:rPr>
              <a:t> </a:t>
            </a:r>
            <a:r>
              <a:rPr lang="en-US" b="1" dirty="0" smtClean="0">
                <a:solidFill>
                  <a:srgbClr val="FDEEC6"/>
                </a:solidFill>
              </a:rPr>
              <a:t>Lori Daniels, Ph.D., LCSW</a:t>
            </a:r>
            <a:endParaRPr lang="en-US" b="1" dirty="0">
              <a:solidFill>
                <a:srgbClr val="FDEEC6"/>
              </a:solidFill>
            </a:endParaRPr>
          </a:p>
        </p:txBody>
      </p:sp>
      <p:pic>
        <p:nvPicPr>
          <p:cNvPr id="4" name="Picture 3"/>
          <p:cNvPicPr>
            <a:picLocks noChangeAspect="1"/>
          </p:cNvPicPr>
          <p:nvPr/>
        </p:nvPicPr>
        <p:blipFill>
          <a:blip r:embed="rId2">
            <a:duotone>
              <a:prstClr val="black"/>
              <a:schemeClr val="tx2">
                <a:tint val="45000"/>
                <a:satMod val="400000"/>
              </a:schemeClr>
            </a:duotone>
          </a:blip>
          <a:stretch>
            <a:fillRect/>
          </a:stretch>
        </p:blipFill>
        <p:spPr>
          <a:xfrm>
            <a:off x="1834274" y="770021"/>
            <a:ext cx="5560999" cy="3708491"/>
          </a:xfrm>
          <a:prstGeom prst="rect">
            <a:avLst/>
          </a:prstGeom>
          <a:ln>
            <a:noFill/>
          </a:ln>
          <a:effectLst>
            <a:softEdge rad="112500"/>
          </a:effectLst>
        </p:spPr>
      </p:pic>
    </p:spTree>
    <p:extLst>
      <p:ext uri="{BB962C8B-B14F-4D97-AF65-F5344CB8AC3E}">
        <p14:creationId xmlns:p14="http://schemas.microsoft.com/office/powerpoint/2010/main" val="3194528976"/>
      </p:ext>
    </p:extLst>
  </p:cSld>
  <p:clrMapOvr>
    <a:masterClrMapping/>
  </p:clrMapOvr>
  <mc:AlternateContent xmlns:mc="http://schemas.openxmlformats.org/markup-compatibility/2006">
    <mc:Choice xmlns:p14="http://schemas.microsoft.com/office/powerpoint/2010/main" Requires="p14">
      <p:transition spd="med" p14:dur="700" advClick="0" advTm="15000">
        <p:fade/>
      </p:transition>
    </mc:Choice>
    <mc:Fallback>
      <p:transition xmlns:p14="http://schemas.microsoft.com/office/powerpoint/2010/main" spd="med" advClick="0" advTm="15000">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a:blip r:embed="rId3">
            <a:duotone>
              <a:prstClr val="black"/>
              <a:schemeClr val="accent1">
                <a:tint val="45000"/>
                <a:satMod val="400000"/>
              </a:schemeClr>
            </a:duotone>
          </a:blip>
          <a:srcRect t="6757" b="6757"/>
          <a:stretch>
            <a:fillRect/>
          </a:stretch>
        </p:blipFill>
        <p:spPr>
          <a:xfrm>
            <a:off x="635334" y="561910"/>
            <a:ext cx="7885568" cy="5114963"/>
          </a:xfrm>
          <a:prstGeom prst="rect">
            <a:avLst/>
          </a:prstGeom>
          <a:ln>
            <a:noFill/>
          </a:ln>
          <a:effectLst>
            <a:softEdge rad="112500"/>
          </a:effectLst>
        </p:spPr>
      </p:pic>
    </p:spTree>
    <p:extLst>
      <p:ext uri="{BB962C8B-B14F-4D97-AF65-F5344CB8AC3E}">
        <p14:creationId xmlns:p14="http://schemas.microsoft.com/office/powerpoint/2010/main" val="247099133"/>
      </p:ext>
    </p:extLst>
  </p:cSld>
  <p:clrMapOvr>
    <a:masterClrMapping/>
  </p:clrMapOvr>
  <mc:AlternateContent xmlns:mc="http://schemas.openxmlformats.org/markup-compatibility/2006">
    <mc:Choice xmlns:p14="http://schemas.microsoft.com/office/powerpoint/2010/main" Requires="p14">
      <p:transition spd="med" p14:dur="700" advClick="0" advTm="15000">
        <p:fade/>
      </p:transition>
    </mc:Choice>
    <mc:Fallback>
      <p:transition xmlns:p14="http://schemas.microsoft.com/office/powerpoint/2010/main" spd="med" advClick="0" advTm="15000">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3"/>
          </p:nvPr>
        </p:nvPicPr>
        <p:blipFill>
          <a:blip r:embed="rId3"/>
          <a:srcRect l="17932" r="17932"/>
          <a:stretch>
            <a:fillRect/>
          </a:stretch>
        </p:blipFill>
        <p:spPr>
          <a:xfrm>
            <a:off x="587124" y="561910"/>
            <a:ext cx="8115667" cy="5264216"/>
          </a:xfrm>
          <a:prstGeom prst="rect">
            <a:avLst/>
          </a:prstGeom>
          <a:ln>
            <a:noFill/>
          </a:ln>
          <a:effectLst>
            <a:softEdge rad="112500"/>
          </a:effectLst>
        </p:spPr>
      </p:pic>
    </p:spTree>
    <p:extLst>
      <p:ext uri="{BB962C8B-B14F-4D97-AF65-F5344CB8AC3E}">
        <p14:creationId xmlns:p14="http://schemas.microsoft.com/office/powerpoint/2010/main" val="247099133"/>
      </p:ext>
    </p:extLst>
  </p:cSld>
  <p:clrMapOvr>
    <a:masterClrMapping/>
  </p:clrMapOvr>
  <mc:AlternateContent xmlns:mc="http://schemas.openxmlformats.org/markup-compatibility/2006">
    <mc:Choice xmlns:p14="http://schemas.microsoft.com/office/powerpoint/2010/main" Requires="p14">
      <p:transition spd="med" p14:dur="700" advClick="0" advTm="15000">
        <p:fade/>
      </p:transition>
    </mc:Choice>
    <mc:Fallback>
      <p:transition xmlns:p14="http://schemas.microsoft.com/office/powerpoint/2010/main" spd="med" advClick="0" advTm="15000">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3"/>
          </p:nvPr>
        </p:nvPicPr>
        <p:blipFill>
          <a:blip r:embed="rId3"/>
          <a:srcRect t="4548" b="4548"/>
          <a:stretch>
            <a:fillRect/>
          </a:stretch>
        </p:blipFill>
        <p:spPr>
          <a:xfrm>
            <a:off x="727161" y="468540"/>
            <a:ext cx="7770199" cy="5040129"/>
          </a:xfrm>
          <a:prstGeom prst="rect">
            <a:avLst/>
          </a:prstGeom>
          <a:ln>
            <a:noFill/>
          </a:ln>
          <a:effectLst>
            <a:softEdge rad="112500"/>
          </a:effectLst>
        </p:spPr>
      </p:pic>
    </p:spTree>
    <p:extLst>
      <p:ext uri="{BB962C8B-B14F-4D97-AF65-F5344CB8AC3E}">
        <p14:creationId xmlns:p14="http://schemas.microsoft.com/office/powerpoint/2010/main" val="247099133"/>
      </p:ext>
    </p:extLst>
  </p:cSld>
  <p:clrMapOvr>
    <a:masterClrMapping/>
  </p:clrMapOvr>
  <mc:AlternateContent xmlns:mc="http://schemas.openxmlformats.org/markup-compatibility/2006">
    <mc:Choice xmlns:p14="http://schemas.microsoft.com/office/powerpoint/2010/main" Requires="p14">
      <p:transition spd="med" p14:dur="700" advClick="0" advTm="15000">
        <p:fade/>
      </p:transition>
    </mc:Choice>
    <mc:Fallback>
      <p:transition xmlns:p14="http://schemas.microsoft.com/office/powerpoint/2010/main" spd="med" advClick="0" advTm="15000">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2572" t="13745" r="5215"/>
          <a:stretch/>
        </p:blipFill>
        <p:spPr>
          <a:xfrm>
            <a:off x="1400664" y="501680"/>
            <a:ext cx="6349676" cy="5283592"/>
          </a:xfrm>
          <a:prstGeom prst="rect">
            <a:avLst/>
          </a:prstGeom>
          <a:ln>
            <a:noFill/>
          </a:ln>
          <a:effectLst>
            <a:softEdge rad="112500"/>
          </a:effectLst>
        </p:spPr>
      </p:pic>
    </p:spTree>
    <p:extLst>
      <p:ext uri="{BB962C8B-B14F-4D97-AF65-F5344CB8AC3E}">
        <p14:creationId xmlns:p14="http://schemas.microsoft.com/office/powerpoint/2010/main" val="247099133"/>
      </p:ext>
    </p:extLst>
  </p:cSld>
  <p:clrMapOvr>
    <a:masterClrMapping/>
  </p:clrMapOvr>
  <mc:AlternateContent xmlns:mc="http://schemas.openxmlformats.org/markup-compatibility/2006">
    <mc:Choice xmlns:p14="http://schemas.microsoft.com/office/powerpoint/2010/main" Requires="p14">
      <p:transition spd="med" p14:dur="700" advClick="0" advTm="15000">
        <p:fade/>
      </p:transition>
    </mc:Choice>
    <mc:Fallback>
      <p:transition xmlns:p14="http://schemas.microsoft.com/office/powerpoint/2010/main" spd="med" advClick="0" advTm="15000">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3"/>
          </p:nvPr>
        </p:nvPicPr>
        <p:blipFill>
          <a:blip r:embed="rId3"/>
          <a:srcRect t="6757" b="6757"/>
          <a:stretch>
            <a:fillRect/>
          </a:stretch>
        </p:blipFill>
        <p:spPr>
          <a:xfrm>
            <a:off x="971127" y="578893"/>
            <a:ext cx="7302127" cy="4962294"/>
          </a:xfrm>
          <a:prstGeom prst="rect">
            <a:avLst/>
          </a:prstGeom>
          <a:ln>
            <a:noFill/>
          </a:ln>
          <a:effectLst>
            <a:softEdge rad="112500"/>
          </a:effectLst>
        </p:spPr>
      </p:pic>
    </p:spTree>
    <p:extLst>
      <p:ext uri="{BB962C8B-B14F-4D97-AF65-F5344CB8AC3E}">
        <p14:creationId xmlns:p14="http://schemas.microsoft.com/office/powerpoint/2010/main" val="247099133"/>
      </p:ext>
    </p:extLst>
  </p:cSld>
  <p:clrMapOvr>
    <a:masterClrMapping/>
  </p:clrMapOvr>
  <mc:AlternateContent xmlns:mc="http://schemas.openxmlformats.org/markup-compatibility/2006">
    <mc:Choice xmlns:p14="http://schemas.microsoft.com/office/powerpoint/2010/main" Requires="p14">
      <p:transition spd="med" p14:dur="700" advClick="0" advTm="15000">
        <p:fade/>
      </p:transition>
    </mc:Choice>
    <mc:Fallback>
      <p:transition xmlns:p14="http://schemas.microsoft.com/office/powerpoint/2010/main" spd="med" advClick="0" advTm="15000">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rot="525679">
            <a:off x="4836957" y="246796"/>
            <a:ext cx="3680134" cy="573851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Picture Placeholder 1"/>
          <p:cNvPicPr>
            <a:picLocks noGrp="1" noChangeAspect="1"/>
          </p:cNvPicPr>
          <p:nvPr>
            <p:ph type="pic" sz="quarter" idx="13"/>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Lst>
          </a:blip>
          <a:srcRect l="11381" r="11361"/>
          <a:stretch/>
        </p:blipFill>
        <p:spPr>
          <a:xfrm rot="21293307">
            <a:off x="357515" y="887767"/>
            <a:ext cx="4738852" cy="345020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47099133"/>
      </p:ext>
    </p:extLst>
  </p:cSld>
  <p:clrMapOvr>
    <a:masterClrMapping/>
  </p:clrMapOvr>
  <mc:AlternateContent xmlns:mc="http://schemas.openxmlformats.org/markup-compatibility/2006">
    <mc:Choice xmlns:p14="http://schemas.microsoft.com/office/powerpoint/2010/main" Requires="p14">
      <p:transition spd="med" p14:dur="700" advClick="0" advTm="15000">
        <p:fade/>
      </p:transition>
    </mc:Choice>
    <mc:Fallback>
      <p:transition xmlns:p14="http://schemas.microsoft.com/office/powerpoint/2010/main" spd="med" advClick="0" advTm="15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anim calcmode="lin" valueType="num">
                                      <p:cBhvr>
                                        <p:cTn id="17" dur="1000" fill="hold"/>
                                        <p:tgtEl>
                                          <p:spTgt spid="2"/>
                                        </p:tgtEl>
                                        <p:attrNameLst>
                                          <p:attrName>style.rotation</p:attrName>
                                        </p:attrNameLst>
                                      </p:cBhvr>
                                      <p:tavLst>
                                        <p:tav tm="0">
                                          <p:val>
                                            <p:fltVal val="90"/>
                                          </p:val>
                                        </p:tav>
                                        <p:tav tm="100000">
                                          <p:val>
                                            <p:fltVal val="0"/>
                                          </p:val>
                                        </p:tav>
                                      </p:tavLst>
                                    </p:anim>
                                    <p:animEffect transition="in" filter="fade">
                                      <p:cBhvr>
                                        <p:cTn id="1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262255" y="298783"/>
            <a:ext cx="4231678" cy="225689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Placeholder 7"/>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Lst>
          </a:blip>
          <a:srcRect l="6641" r="6641"/>
          <a:stretch>
            <a:fillRect/>
          </a:stretch>
        </p:blipFill>
        <p:spPr>
          <a:xfrm rot="528531">
            <a:off x="3333348" y="567294"/>
            <a:ext cx="5638800" cy="3657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47099133"/>
      </p:ext>
    </p:extLst>
  </p:cSld>
  <p:clrMapOvr>
    <a:masterClrMapping/>
  </p:clrMapOvr>
  <mc:AlternateContent xmlns:mc="http://schemas.openxmlformats.org/markup-compatibility/2006">
    <mc:Choice xmlns:p14="http://schemas.microsoft.com/office/powerpoint/2010/main" Requires="p14">
      <p:transition spd="med" p14:dur="700" advClick="0" advTm="15000">
        <p:fade/>
      </p:transition>
    </mc:Choice>
    <mc:Fallback>
      <p:transition xmlns:p14="http://schemas.microsoft.com/office/powerpoint/2010/main" spd="med" advClick="0" advTm="15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205370" y="287824"/>
            <a:ext cx="4231678" cy="225689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Placeholder 7"/>
          <p:cNvPicPr>
            <a:picLocks noGrp="1" noChangeAspect="1"/>
          </p:cNvPicPr>
          <p:nvPr>
            <p:ph type="pic" sz="quarter" idx="13"/>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Lst>
          </a:blip>
          <a:srcRect l="6641" r="6641"/>
          <a:stretch>
            <a:fillRect/>
          </a:stretch>
        </p:blipFill>
        <p:spPr>
          <a:xfrm rot="528531">
            <a:off x="3333348" y="567294"/>
            <a:ext cx="5638800" cy="3657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5"/>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Lst>
          </a:blip>
          <a:srcRect l="868" t="21445" r="10167" b="11324"/>
          <a:stretch/>
        </p:blipFill>
        <p:spPr>
          <a:xfrm>
            <a:off x="284810" y="2163175"/>
            <a:ext cx="5753371" cy="299615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p:cNvPicPr>
            <a:picLocks noChangeAspect="1"/>
          </p:cNvPicPr>
          <p:nvPr/>
        </p:nvPicPr>
        <p:blipFill>
          <a:blip r:embed="rId9" cstate="print">
            <a:extLst>
              <a:ext uri="{BEBA8EAE-BF5A-486C-A8C5-ECC9F3942E4B}">
                <a14:imgProps xmlns:a14="http://schemas.microsoft.com/office/drawing/2010/main">
                  <a14:imgLayer r:embed="rId10">
                    <a14:imgEffect>
                      <a14:colorTemperature colorTemp="5900"/>
                    </a14:imgEffect>
                    <a14:imgEffect>
                      <a14:saturation sat="0"/>
                    </a14:imgEffect>
                  </a14:imgLayer>
                </a14:imgProps>
              </a:ext>
              <a:ext uri="{28A0092B-C50C-407E-A947-70E740481C1C}">
                <a14:useLocalDpi xmlns:a14="http://schemas.microsoft.com/office/drawing/2010/main" val="0"/>
              </a:ext>
            </a:extLst>
          </a:blip>
          <a:stretch>
            <a:fillRect/>
          </a:stretch>
        </p:blipFill>
        <p:spPr>
          <a:xfrm rot="346724">
            <a:off x="1538126" y="3710800"/>
            <a:ext cx="6950268" cy="28044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47099133"/>
      </p:ext>
    </p:extLst>
  </p:cSld>
  <p:clrMapOvr>
    <a:masterClrMapping/>
  </p:clrMapOvr>
  <mc:AlternateContent xmlns:mc="http://schemas.openxmlformats.org/markup-compatibility/2006">
    <mc:Choice xmlns:p14="http://schemas.microsoft.com/office/powerpoint/2010/main" Requires="p14">
      <p:transition p14:dur="0" advClick="0" advTm="15000"/>
    </mc:Choice>
    <mc:Fallback>
      <p:transition xmlns:p14="http://schemas.microsoft.com/office/powerpoint/2010/main" advClick="0" advTm="15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srcRect l="4084" r="4418"/>
          <a:stretch/>
        </p:blipFill>
        <p:spPr>
          <a:xfrm>
            <a:off x="373510" y="608139"/>
            <a:ext cx="8366632" cy="5143500"/>
          </a:xfrm>
          <a:prstGeom prst="rect">
            <a:avLst/>
          </a:prstGeom>
          <a:ln>
            <a:noFill/>
          </a:ln>
          <a:effectLst>
            <a:softEdge rad="112500"/>
          </a:effectLst>
        </p:spPr>
      </p:pic>
    </p:spTree>
    <p:extLst>
      <p:ext uri="{BB962C8B-B14F-4D97-AF65-F5344CB8AC3E}">
        <p14:creationId xmlns:p14="http://schemas.microsoft.com/office/powerpoint/2010/main" val="247099133"/>
      </p:ext>
    </p:extLst>
  </p:cSld>
  <p:clrMapOvr>
    <a:masterClrMapping/>
  </p:clrMapOvr>
  <mc:AlternateContent xmlns:mc="http://schemas.openxmlformats.org/markup-compatibility/2006">
    <mc:Choice xmlns:p14="http://schemas.microsoft.com/office/powerpoint/2010/main" Requires="p14">
      <p:transition spd="med" p14:dur="700" advClick="0" advTm="15000">
        <p:fade/>
      </p:transition>
    </mc:Choice>
    <mc:Fallback>
      <p:transition xmlns:p14="http://schemas.microsoft.com/office/powerpoint/2010/main" spd="med" advClick="0" advTm="15000">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Lst>
          </a:blip>
          <a:srcRect t="1286" b="1286"/>
          <a:stretch>
            <a:fillRect/>
          </a:stretch>
        </p:blipFill>
        <p:spPr>
          <a:xfrm>
            <a:off x="525463" y="599450"/>
            <a:ext cx="7915871" cy="5133533"/>
          </a:xfrm>
          <a:prstGeom prst="rect">
            <a:avLst/>
          </a:prstGeom>
          <a:ln>
            <a:noFill/>
          </a:ln>
          <a:effectLst>
            <a:softEdge rad="112500"/>
          </a:effectLst>
        </p:spPr>
      </p:pic>
    </p:spTree>
    <p:extLst>
      <p:ext uri="{BB962C8B-B14F-4D97-AF65-F5344CB8AC3E}">
        <p14:creationId xmlns:p14="http://schemas.microsoft.com/office/powerpoint/2010/main" val="4091577752"/>
      </p:ext>
    </p:extLst>
  </p:cSld>
  <p:clrMapOvr>
    <a:masterClrMapping/>
  </p:clrMapOvr>
  <mc:AlternateContent xmlns:mc="http://schemas.openxmlformats.org/markup-compatibility/2006">
    <mc:Choice xmlns:p14="http://schemas.microsoft.com/office/powerpoint/2010/main" Requires="p14">
      <p:transition spd="med" p14:dur="700" advClick="0" advTm="15000">
        <p:fade/>
      </p:transition>
    </mc:Choice>
    <mc:Fallback>
      <p:transition xmlns:p14="http://schemas.microsoft.com/office/powerpoint/2010/main" spd="med" advClick="0" advTm="15000">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p:sp>
      <p:pic>
        <p:nvPicPr>
          <p:cNvPr id="7" name="Picture 6" descr="https://civilbeat-aws-dotorg.s3.amazonaws.com/wp-content/2017/06/pop_proportion_w_numbers-1-640x407.png"/>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66000"/>
                    </a14:imgEffect>
                  </a14:imgLayer>
                </a14:imgProps>
              </a:ext>
              <a:ext uri="{28A0092B-C50C-407E-A947-70E740481C1C}">
                <a14:useLocalDpi xmlns:a14="http://schemas.microsoft.com/office/drawing/2010/main" val="0"/>
              </a:ext>
            </a:extLst>
          </a:blip>
          <a:srcRect l="-3404"/>
          <a:stretch/>
        </p:blipFill>
        <p:spPr bwMode="auto">
          <a:xfrm>
            <a:off x="0" y="312878"/>
            <a:ext cx="8835672" cy="62023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943045265"/>
      </p:ext>
    </p:extLst>
  </p:cSld>
  <p:clrMapOvr>
    <a:masterClrMapping/>
  </p:clrMapOvr>
  <mc:AlternateContent xmlns:mc="http://schemas.openxmlformats.org/markup-compatibility/2006">
    <mc:Choice xmlns:p14="http://schemas.microsoft.com/office/powerpoint/2010/main" Requires="p14">
      <p:transition spd="med" p14:dur="700" advClick="0" advTm="15000">
        <p:fade/>
      </p:transition>
    </mc:Choice>
    <mc:Fallback>
      <p:transition xmlns:p14="http://schemas.microsoft.com/office/powerpoint/2010/main" spd="med" advClick="0" advTm="15000">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3"/>
          </p:nvPr>
        </p:nvPicPr>
        <p:blipFill>
          <a:blip r:embed="rId3"/>
          <a:srcRect t="1969" b="1969"/>
          <a:stretch>
            <a:fillRect/>
          </a:stretch>
        </p:blipFill>
        <p:spPr>
          <a:xfrm>
            <a:off x="755950" y="599258"/>
            <a:ext cx="7760086" cy="5033569"/>
          </a:xfrm>
          <a:prstGeom prst="rect">
            <a:avLst/>
          </a:prstGeom>
          <a:ln>
            <a:noFill/>
          </a:ln>
          <a:effectLst>
            <a:softEdge rad="112500"/>
          </a:effectLst>
        </p:spPr>
      </p:pic>
    </p:spTree>
    <p:extLst>
      <p:ext uri="{BB962C8B-B14F-4D97-AF65-F5344CB8AC3E}">
        <p14:creationId xmlns:p14="http://schemas.microsoft.com/office/powerpoint/2010/main" val="2561805358"/>
      </p:ext>
    </p:extLst>
  </p:cSld>
  <p:clrMapOvr>
    <a:masterClrMapping/>
  </p:clrMapOvr>
  <mc:AlternateContent xmlns:mc="http://schemas.openxmlformats.org/markup-compatibility/2006">
    <mc:Choice xmlns:p14="http://schemas.microsoft.com/office/powerpoint/2010/main" Requires="p14">
      <p:transition spd="med" p14:dur="700" advClick="0" advTm="20000">
        <p:fade/>
      </p:transition>
    </mc:Choice>
    <mc:Fallback>
      <p:transition xmlns:p14="http://schemas.microsoft.com/office/powerpoint/2010/main" spd="med" advClick="0" advTm="20000">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5"/>
          <p:cNvPicPr>
            <a:picLocks noChangeAspect="1"/>
          </p:cNvPicPr>
          <p:nvPr/>
        </p:nvPicPr>
        <p:blipFill>
          <a:blip r:embed="rId3"/>
          <a:srcRect t="1969" b="1969"/>
          <a:stretch>
            <a:fillRect/>
          </a:stretch>
        </p:blipFill>
        <p:spPr>
          <a:xfrm>
            <a:off x="755950" y="599258"/>
            <a:ext cx="7760086" cy="5033569"/>
          </a:xfrm>
          <a:prstGeom prst="rect">
            <a:avLst/>
          </a:prstGeom>
          <a:ln>
            <a:noFill/>
          </a:ln>
          <a:effectLst>
            <a:softEdge rad="112500"/>
          </a:effectLst>
        </p:spPr>
      </p:pic>
    </p:spTree>
    <p:extLst>
      <p:ext uri="{BB962C8B-B14F-4D97-AF65-F5344CB8AC3E}">
        <p14:creationId xmlns:p14="http://schemas.microsoft.com/office/powerpoint/2010/main" val="2132270860"/>
      </p:ext>
    </p:extLst>
  </p:cSld>
  <p:clrMapOvr>
    <a:masterClrMapping/>
  </p:clrMapOvr>
  <mc:AlternateContent xmlns:mc="http://schemas.openxmlformats.org/markup-compatibility/2006">
    <mc:Choice xmlns:p14="http://schemas.microsoft.com/office/powerpoint/2010/main" Requires="p14">
      <p:transition spd="med" p14:dur="700" advClick="0" advTm="20000">
        <p:fade/>
      </p:transition>
    </mc:Choice>
    <mc:Fallback>
      <p:transition xmlns:p14="http://schemas.microsoft.com/office/powerpoint/2010/main" spd="med" advClick="0" advTm="20000">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032031" y="257847"/>
            <a:ext cx="4952611" cy="6108220"/>
          </a:xfrm>
          <a:prstGeom prst="rect">
            <a:avLst/>
          </a:prstGeom>
          <a:ln>
            <a:noFill/>
          </a:ln>
          <a:effectLst>
            <a:softEdge rad="112500"/>
          </a:effectLst>
        </p:spPr>
      </p:pic>
    </p:spTree>
    <p:extLst>
      <p:ext uri="{BB962C8B-B14F-4D97-AF65-F5344CB8AC3E}">
        <p14:creationId xmlns:p14="http://schemas.microsoft.com/office/powerpoint/2010/main" val="3256916013"/>
      </p:ext>
    </p:extLst>
  </p:cSld>
  <p:clrMapOvr>
    <a:masterClrMapping/>
  </p:clrMapOvr>
  <mc:AlternateContent xmlns:mc="http://schemas.openxmlformats.org/markup-compatibility/2006">
    <mc:Choice xmlns:p14="http://schemas.microsoft.com/office/powerpoint/2010/main" Requires="p14">
      <p:transition spd="med" p14:dur="700" advClick="0" advTm="15000">
        <p:fade/>
      </p:transition>
    </mc:Choice>
    <mc:Fallback>
      <p:transition xmlns:p14="http://schemas.microsoft.com/office/powerpoint/2010/main" spd="med" advClick="0" advTm="15000">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692131"/>
            <a:ext cx="9144000" cy="3927414"/>
          </a:xfrm>
          <a:prstGeom prst="rect">
            <a:avLst/>
          </a:prstGeom>
          <a:ln>
            <a:noFill/>
          </a:ln>
          <a:effectLst>
            <a:softEdge rad="112500"/>
          </a:effectLst>
        </p:spPr>
      </p:pic>
    </p:spTree>
    <p:extLst>
      <p:ext uri="{BB962C8B-B14F-4D97-AF65-F5344CB8AC3E}">
        <p14:creationId xmlns:p14="http://schemas.microsoft.com/office/powerpoint/2010/main" val="247099133"/>
      </p:ext>
    </p:extLst>
  </p:cSld>
  <p:clrMapOvr>
    <a:masterClrMapping/>
  </p:clrMapOvr>
  <mc:AlternateContent xmlns:mc="http://schemas.openxmlformats.org/markup-compatibility/2006">
    <mc:Choice xmlns:p14="http://schemas.microsoft.com/office/powerpoint/2010/main" Requires="p14">
      <p:transition spd="med" p14:dur="700" advClick="0" advTm="15000">
        <p:fade/>
      </p:transition>
    </mc:Choice>
    <mc:Fallback>
      <p:transition xmlns:p14="http://schemas.microsoft.com/office/powerpoint/2010/main" spd="med" advClick="0" advTm="15000">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3"/>
          </p:nvPr>
        </p:nvPicPr>
        <p:blipFill>
          <a:blip r:embed="rId3"/>
          <a:srcRect t="6676" b="6676"/>
          <a:stretch>
            <a:fillRect/>
          </a:stretch>
        </p:blipFill>
        <p:spPr>
          <a:xfrm>
            <a:off x="554426" y="431193"/>
            <a:ext cx="7812206" cy="5067377"/>
          </a:xfrm>
          <a:prstGeom prst="rect">
            <a:avLst/>
          </a:prstGeom>
          <a:ln>
            <a:noFill/>
          </a:ln>
          <a:effectLst>
            <a:softEdge rad="112500"/>
          </a:effectLst>
        </p:spPr>
      </p:pic>
    </p:spTree>
    <p:extLst>
      <p:ext uri="{BB962C8B-B14F-4D97-AF65-F5344CB8AC3E}">
        <p14:creationId xmlns:p14="http://schemas.microsoft.com/office/powerpoint/2010/main" val="247099133"/>
      </p:ext>
    </p:extLst>
  </p:cSld>
  <p:clrMapOvr>
    <a:masterClrMapping/>
  </p:clrMapOvr>
  <mc:AlternateContent xmlns:mc="http://schemas.openxmlformats.org/markup-compatibility/2006">
    <mc:Choice xmlns:p14="http://schemas.microsoft.com/office/powerpoint/2010/main" Requires="p14">
      <p:transition spd="med" p14:dur="700" advClick="0" advTm="15000">
        <p:fade/>
      </p:transition>
    </mc:Choice>
    <mc:Fallback>
      <p:transition xmlns:p14="http://schemas.microsoft.com/office/powerpoint/2010/main" spd="med" advClick="0" advTm="15000">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t="21488" b="21488"/>
          <a:stretch>
            <a:fillRect/>
          </a:stretch>
        </p:blipFill>
        <p:spPr>
          <a:xfrm>
            <a:off x="597617" y="579593"/>
            <a:ext cx="5882787" cy="3815861"/>
          </a:xfrm>
          <a:prstGeom prst="rect">
            <a:avLst/>
          </a:prstGeom>
          <a:ln>
            <a:noFill/>
          </a:ln>
          <a:effectLst>
            <a:softEdge rad="112500"/>
          </a:effectLst>
        </p:spPr>
      </p:pic>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1781" b="95420" l="2429" r="100000">
                        <a14:backgroundMark x1="80857" y1="39949" x2="80857" y2="39949"/>
                        <a14:backgroundMark x1="80286" y1="58779" x2="80286" y2="58779"/>
                        <a14:backgroundMark x1="80857" y1="52163" x2="80857" y2="52163"/>
                      </a14:backgroundRemoval>
                    </a14:imgEffect>
                    <a14:imgEffect>
                      <a14:sharpenSoften amount="50000"/>
                    </a14:imgEffect>
                    <a14:imgEffect>
                      <a14:brightnessContrast contrast="-20000"/>
                    </a14:imgEffect>
                  </a14:imgLayer>
                </a14:imgProps>
              </a:ext>
            </a:extLst>
          </a:blip>
          <a:srcRect l="66538" t="13741" r="2232" b="10370"/>
          <a:stretch/>
        </p:blipFill>
        <p:spPr>
          <a:xfrm>
            <a:off x="5285172" y="2679473"/>
            <a:ext cx="3062784" cy="4178527"/>
          </a:xfrm>
          <a:prstGeom prst="rect">
            <a:avLst/>
          </a:prstGeom>
        </p:spPr>
      </p:pic>
    </p:spTree>
    <p:extLst>
      <p:ext uri="{BB962C8B-B14F-4D97-AF65-F5344CB8AC3E}">
        <p14:creationId xmlns:p14="http://schemas.microsoft.com/office/powerpoint/2010/main" val="247099133"/>
      </p:ext>
    </p:extLst>
  </p:cSld>
  <p:clrMapOvr>
    <a:masterClrMapping/>
  </p:clrMapOvr>
  <mc:AlternateContent xmlns:mc="http://schemas.openxmlformats.org/markup-compatibility/2006">
    <mc:Choice xmlns:p14="http://schemas.microsoft.com/office/powerpoint/2010/main" Requires="p14">
      <p:transition spd="med" p14:dur="700" advClick="0" advTm="15000">
        <p:fade/>
      </p:transition>
    </mc:Choice>
    <mc:Fallback>
      <p:transition xmlns:p14="http://schemas.microsoft.com/office/powerpoint/2010/main" spd="med" advClick="0" advTm="15000">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p:sp>
      <p:pic>
        <p:nvPicPr>
          <p:cNvPr id="3" name="Picture 2"/>
          <p:cNvPicPr>
            <a:picLocks noChangeAspect="1"/>
          </p:cNvPicPr>
          <p:nvPr/>
        </p:nvPicPr>
        <p:blipFill>
          <a:blip r:embed="rId3"/>
          <a:stretch>
            <a:fillRect/>
          </a:stretch>
        </p:blipFill>
        <p:spPr>
          <a:xfrm>
            <a:off x="1216095" y="591141"/>
            <a:ext cx="6870404" cy="5146171"/>
          </a:xfrm>
          <a:prstGeom prst="rect">
            <a:avLst/>
          </a:prstGeom>
          <a:ln>
            <a:noFill/>
          </a:ln>
          <a:effectLst>
            <a:softEdge rad="112500"/>
          </a:effectLst>
        </p:spPr>
      </p:pic>
    </p:spTree>
    <p:extLst>
      <p:ext uri="{BB962C8B-B14F-4D97-AF65-F5344CB8AC3E}">
        <p14:creationId xmlns:p14="http://schemas.microsoft.com/office/powerpoint/2010/main" val="247099133"/>
      </p:ext>
    </p:extLst>
  </p:cSld>
  <p:clrMapOvr>
    <a:masterClrMapping/>
  </p:clrMapOvr>
  <mc:AlternateContent xmlns:mc="http://schemas.openxmlformats.org/markup-compatibility/2006">
    <mc:Choice xmlns:p14="http://schemas.microsoft.com/office/powerpoint/2010/main" Requires="p14">
      <p:transition spd="med" p14:dur="700" advClick="0" advTm="18000">
        <p:fade/>
      </p:transition>
    </mc:Choice>
    <mc:Fallback>
      <p:transition xmlns:p14="http://schemas.microsoft.com/office/powerpoint/2010/main" spd="med" advClick="0" advTm="18000">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rcRect t="1229" b="1229"/>
          <a:stretch>
            <a:fillRect/>
          </a:stretch>
        </p:blipFill>
        <p:spPr>
          <a:xfrm>
            <a:off x="842317" y="543237"/>
            <a:ext cx="7568889" cy="4909550"/>
          </a:xfrm>
          <a:prstGeom prst="rect">
            <a:avLst/>
          </a:prstGeom>
          <a:ln>
            <a:noFill/>
          </a:ln>
          <a:effectLst>
            <a:softEdge rad="112500"/>
          </a:effectLst>
        </p:spPr>
      </p:pic>
    </p:spTree>
    <p:extLst>
      <p:ext uri="{BB962C8B-B14F-4D97-AF65-F5344CB8AC3E}">
        <p14:creationId xmlns:p14="http://schemas.microsoft.com/office/powerpoint/2010/main" val="247099133"/>
      </p:ext>
    </p:extLst>
  </p:cSld>
  <p:clrMapOvr>
    <a:masterClrMapping/>
  </p:clrMapOvr>
  <mc:AlternateContent xmlns:mc="http://schemas.openxmlformats.org/markup-compatibility/2006">
    <mc:Choice xmlns:p14="http://schemas.microsoft.com/office/powerpoint/2010/main" Requires="p14">
      <p:transition spd="med" p14:dur="700" advClick="0" advTm="15000">
        <p:fade/>
      </p:transition>
    </mc:Choice>
    <mc:Fallback>
      <p:transition xmlns:p14="http://schemas.microsoft.com/office/powerpoint/2010/main" spd="med" advClick="0" advTm="15000">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66075" y="487215"/>
            <a:ext cx="7295126" cy="4880040"/>
          </a:xfrm>
          <a:prstGeom prst="rect">
            <a:avLst/>
          </a:prstGeom>
          <a:ln>
            <a:noFill/>
          </a:ln>
          <a:effectLst>
            <a:softEdge rad="112500"/>
          </a:effectLst>
        </p:spPr>
      </p:pic>
    </p:spTree>
    <p:extLst>
      <p:ext uri="{BB962C8B-B14F-4D97-AF65-F5344CB8AC3E}">
        <p14:creationId xmlns:p14="http://schemas.microsoft.com/office/powerpoint/2010/main" val="247099133"/>
      </p:ext>
    </p:extLst>
  </p:cSld>
  <p:clrMapOvr>
    <a:masterClrMapping/>
  </p:clrMapOvr>
  <mc:AlternateContent xmlns:mc="http://schemas.openxmlformats.org/markup-compatibility/2006">
    <mc:Choice xmlns:p14="http://schemas.microsoft.com/office/powerpoint/2010/main" Requires="p14">
      <p:transition spd="med" p14:dur="700" advClick="0" advTm="15000">
        <p:fade/>
      </p:transition>
    </mc:Choice>
    <mc:Fallback>
      <p:transition xmlns:p14="http://schemas.microsoft.com/office/powerpoint/2010/main" spd="med" advClick="0" advTm="15000">
        <p:fade/>
      </p:transition>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Venture">
  <a:themeElements>
    <a:clrScheme name="Venture">
      <a:dk1>
        <a:sysClr val="windowText" lastClr="000000"/>
      </a:dk1>
      <a:lt1>
        <a:sysClr val="window" lastClr="FFFFFF"/>
      </a:lt1>
      <a:dk2>
        <a:srgbClr val="738450"/>
      </a:dk2>
      <a:lt2>
        <a:srgbClr val="E8E9D1"/>
      </a:lt2>
      <a:accent1>
        <a:srgbClr val="9EB060"/>
      </a:accent1>
      <a:accent2>
        <a:srgbClr val="D09A08"/>
      </a:accent2>
      <a:accent3>
        <a:srgbClr val="F2EC86"/>
      </a:accent3>
      <a:accent4>
        <a:srgbClr val="824F1C"/>
      </a:accent4>
      <a:accent5>
        <a:srgbClr val="511818"/>
      </a:accent5>
      <a:accent6>
        <a:srgbClr val="553876"/>
      </a:accent6>
      <a:hlink>
        <a:srgbClr val="929547"/>
      </a:hlink>
      <a:folHlink>
        <a:srgbClr val="56633C"/>
      </a:folHlink>
    </a:clrScheme>
    <a:fontScheme name="Venture">
      <a:majorFont>
        <a:latin typeface="Calisto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Venture">
      <a:fillStyleLst>
        <a:solidFill>
          <a:schemeClr val="phClr"/>
        </a:solidFill>
        <a:blipFill rotWithShape="1">
          <a:blip xmlns:r="http://schemas.openxmlformats.org/officeDocument/2006/relationships" r:embed="rId1">
            <a:duotone>
              <a:schemeClr val="phClr">
                <a:shade val="30000"/>
                <a:alpha val="50000"/>
                <a:satMod val="150000"/>
              </a:schemeClr>
              <a:schemeClr val="phClr">
                <a:tint val="50000"/>
                <a:alpha val="10000"/>
                <a:satMod val="150000"/>
              </a:schemeClr>
            </a:duotone>
          </a:blip>
          <a:stretch/>
        </a:blipFill>
        <a:blipFill rotWithShape="1">
          <a:blip xmlns:r="http://schemas.openxmlformats.org/officeDocument/2006/relationships" r:embed="rId2">
            <a:duotone>
              <a:schemeClr val="phClr">
                <a:shade val="30000"/>
                <a:alpha val="50000"/>
                <a:satMod val="150000"/>
              </a:schemeClr>
              <a:schemeClr val="phClr">
                <a:tint val="50000"/>
                <a:alpha val="10000"/>
                <a:satMod val="150000"/>
              </a:schemeClr>
            </a:duotone>
          </a:blip>
          <a:stretch/>
        </a:blipFill>
      </a:fillStyleLst>
      <a:lnStyleLst>
        <a:ln w="19050" cap="flat" cmpd="sng" algn="ctr">
          <a:solidFill>
            <a:schemeClr val="phClr">
              <a:shade val="95000"/>
              <a:satMod val="105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innerShdw blurRad="76200" dist="25400" dir="13500000">
              <a:srgbClr val="4B4B4B">
                <a:alpha val="75000"/>
              </a:srgbClr>
            </a:innerShdw>
          </a:effectLst>
        </a:effectStyle>
      </a:effectStyleLst>
      <a:bgFillStyleLst>
        <a:solidFill>
          <a:schemeClr val="phClr"/>
        </a:solidFill>
        <a:blipFill rotWithShape="1">
          <a:blip xmlns:r="http://schemas.openxmlformats.org/officeDocument/2006/relationships" r:embed="rId3">
            <a:duotone>
              <a:schemeClr val="phClr">
                <a:shade val="10000"/>
                <a:alpha val="30000"/>
                <a:satMod val="60000"/>
              </a:schemeClr>
              <a:schemeClr val="phClr">
                <a:tint val="20000"/>
                <a:alpha val="5000"/>
                <a:satMod val="300000"/>
              </a:schemeClr>
            </a:duotone>
          </a:blip>
          <a:stretch/>
        </a:blipFill>
        <a:blipFill rotWithShape="1">
          <a:blip xmlns:r="http://schemas.openxmlformats.org/officeDocument/2006/relationships" r:embed="rId4">
            <a:duotone>
              <a:schemeClr val="phClr">
                <a:shade val="30000"/>
                <a:alpha val="50000"/>
                <a:satMod val="150000"/>
              </a:schemeClr>
              <a:schemeClr val="phClr">
                <a:tint val="50000"/>
                <a:alpha val="10000"/>
                <a:satMod val="1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Venture.thmx</Template>
  <TotalTime>715</TotalTime>
  <Words>1055</Words>
  <Application>Microsoft Macintosh PowerPoint</Application>
  <PresentationFormat>On-screen Show (4:3)</PresentationFormat>
  <Paragraphs>45</Paragraphs>
  <Slides>21</Slides>
  <Notes>20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Venture</vt:lpstr>
      <vt:lpstr>Talking Story with Kupuna: Connecting Past, Present, and Future through Facilitated Life-Review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Talking Story with Kupuna: Connecting Past, Present, and Future through Facilitated Life-Review  </dc:title>
  <dc:creator>Lori Daniels</dc:creator>
  <cp:lastModifiedBy>Lori Daniels</cp:lastModifiedBy>
  <cp:revision>34</cp:revision>
  <dcterms:created xsi:type="dcterms:W3CDTF">2018-09-30T20:57:53Z</dcterms:created>
  <dcterms:modified xsi:type="dcterms:W3CDTF">2018-10-01T08:53:00Z</dcterms:modified>
</cp:coreProperties>
</file>